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9" r:id="rId4"/>
    <p:sldId id="258" r:id="rId5"/>
    <p:sldId id="270" r:id="rId6"/>
    <p:sldId id="260" r:id="rId7"/>
    <p:sldId id="263" r:id="rId8"/>
    <p:sldId id="271" r:id="rId9"/>
    <p:sldId id="272" r:id="rId10"/>
    <p:sldId id="273" r:id="rId11"/>
    <p:sldId id="274" r:id="rId12"/>
    <p:sldId id="275" r:id="rId13"/>
    <p:sldId id="268" r:id="rId14"/>
    <p:sldId id="259" r:id="rId15"/>
    <p:sldId id="262" r:id="rId16"/>
    <p:sldId id="276" r:id="rId17"/>
    <p:sldId id="267" r:id="rId18"/>
  </p:sldIdLst>
  <p:sldSz cx="18288000" cy="10287000"/>
  <p:notesSz cx="18288000" cy="10287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56C"/>
    <a:srgbClr val="5E8C9C"/>
    <a:srgbClr val="5EB3E4"/>
    <a:srgbClr val="F7A303"/>
    <a:srgbClr val="FFC600"/>
    <a:srgbClr val="001424"/>
    <a:srgbClr val="5F8497"/>
    <a:srgbClr val="5D82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58B523-5A08-47FB-BA10-29220183A476}" v="2" dt="2026-08-26T17:38:36.302"/>
    <p1510:client id="{8BA85D2E-01F0-4FF9-B38F-7039559CDF9C}" v="2" dt="2026-08-26T17:43:29.056"/>
    <p1510:client id="{F5A62314-E992-4C6A-9F3E-4135C09DDEC0}" v="2" dt="2026-08-26T17:42:31.51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9" autoAdjust="0"/>
    <p:restoredTop sz="93826" autoAdjust="0"/>
  </p:normalViewPr>
  <p:slideViewPr>
    <p:cSldViewPr>
      <p:cViewPr varScale="1">
        <p:scale>
          <a:sx n="52" d="100"/>
          <a:sy n="52" d="100"/>
        </p:scale>
        <p:origin x="996" y="84"/>
      </p:cViewPr>
      <p:guideLst/>
    </p:cSldViewPr>
  </p:slideViewPr>
  <p:notesTextViewPr>
    <p:cViewPr>
      <p:scale>
        <a:sx n="1" d="1"/>
        <a:sy n="1" d="1"/>
      </p:scale>
      <p:origin x="0" y="-10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ckert, Pat M (KYTC)" userId="8bf704da-2525-4c19-8c38-9636c5bb5a3e" providerId="ADAL" clId="{DDB0F39D-3B12-486A-B3E0-411FB99C8920}"/>
    <pc:docChg chg="undo redo custSel addSld delSld modSld sldOrd">
      <pc:chgData name="Eckert, Pat M (KYTC)" userId="8bf704da-2525-4c19-8c38-9636c5bb5a3e" providerId="ADAL" clId="{DDB0F39D-3B12-486A-B3E0-411FB99C8920}" dt="2026-08-27T13:57:18.045" v="14920" actId="20577"/>
      <pc:docMkLst>
        <pc:docMk/>
      </pc:docMkLst>
      <pc:sldChg chg="addSp delSp modSp add del mod modNotesTx">
        <pc:chgData name="Eckert, Pat M (KYTC)" userId="8bf704da-2525-4c19-8c38-9636c5bb5a3e" providerId="ADAL" clId="{DDB0F39D-3B12-486A-B3E0-411FB99C8920}" dt="2026-08-25T16:48:05.774" v="10094" actId="20577"/>
        <pc:sldMkLst>
          <pc:docMk/>
          <pc:sldMk cId="0" sldId="256"/>
        </pc:sldMkLst>
        <pc:spChg chg="mod">
          <ac:chgData name="Eckert, Pat M (KYTC)" userId="8bf704da-2525-4c19-8c38-9636c5bb5a3e" providerId="ADAL" clId="{DDB0F39D-3B12-486A-B3E0-411FB99C8920}" dt="2026-08-25T12:41:39.553" v="7772" actId="948"/>
          <ac:spMkLst>
            <pc:docMk/>
            <pc:sldMk cId="0" sldId="256"/>
            <ac:spMk id="10" creationId="{EDFDB1A4-6DE4-C06A-3CCA-149EC169E1DC}"/>
          </ac:spMkLst>
        </pc:spChg>
        <pc:spChg chg="mod">
          <ac:chgData name="Eckert, Pat M (KYTC)" userId="8bf704da-2525-4c19-8c38-9636c5bb5a3e" providerId="ADAL" clId="{DDB0F39D-3B12-486A-B3E0-411FB99C8920}" dt="2026-08-25T12:42:10.661" v="7781" actId="20577"/>
          <ac:spMkLst>
            <pc:docMk/>
            <pc:sldMk cId="0" sldId="256"/>
            <ac:spMk id="11" creationId="{4A903140-2936-903D-8B46-9F76504A3126}"/>
          </ac:spMkLst>
        </pc:spChg>
        <pc:spChg chg="add mod">
          <ac:chgData name="Eckert, Pat M (KYTC)" userId="8bf704da-2525-4c19-8c38-9636c5bb5a3e" providerId="ADAL" clId="{DDB0F39D-3B12-486A-B3E0-411FB99C8920}" dt="2026-08-24T14:30:18.978" v="6039" actId="1076"/>
          <ac:spMkLst>
            <pc:docMk/>
            <pc:sldMk cId="0" sldId="256"/>
            <ac:spMk id="16" creationId="{49F86EC3-E94D-6C97-1425-8B90B26405B9}"/>
          </ac:spMkLst>
        </pc:spChg>
        <pc:grpChg chg="mod">
          <ac:chgData name="Eckert, Pat M (KYTC)" userId="8bf704da-2525-4c19-8c38-9636c5bb5a3e" providerId="ADAL" clId="{DDB0F39D-3B12-486A-B3E0-411FB99C8920}" dt="2026-08-25T12:41:49.461" v="7773" actId="14100"/>
          <ac:grpSpMkLst>
            <pc:docMk/>
            <pc:sldMk cId="0" sldId="256"/>
            <ac:grpSpMk id="8" creationId="{A87150A0-E221-0B40-9F35-ADEB9C9036E9}"/>
          </ac:grpSpMkLst>
        </pc:grpChg>
      </pc:sldChg>
      <pc:sldChg chg="addSp delSp modSp add del mod modNotesTx">
        <pc:chgData name="Eckert, Pat M (KYTC)" userId="8bf704da-2525-4c19-8c38-9636c5bb5a3e" providerId="ADAL" clId="{DDB0F39D-3B12-486A-B3E0-411FB99C8920}" dt="2026-08-25T16:48:27.040" v="10173" actId="20577"/>
        <pc:sldMkLst>
          <pc:docMk/>
          <pc:sldMk cId="0" sldId="257"/>
        </pc:sldMkLst>
        <pc:spChg chg="mod">
          <ac:chgData name="Eckert, Pat M (KYTC)" userId="8bf704da-2525-4c19-8c38-9636c5bb5a3e" providerId="ADAL" clId="{DDB0F39D-3B12-486A-B3E0-411FB99C8920}" dt="2026-08-24T14:19:39.537" v="5963" actId="1076"/>
          <ac:spMkLst>
            <pc:docMk/>
            <pc:sldMk cId="0" sldId="257"/>
            <ac:spMk id="3" creationId="{74E9A45A-2FA9-7B47-C47A-23F73DA02D5B}"/>
          </ac:spMkLst>
        </pc:spChg>
        <pc:spChg chg="add mod">
          <ac:chgData name="Eckert, Pat M (KYTC)" userId="8bf704da-2525-4c19-8c38-9636c5bb5a3e" providerId="ADAL" clId="{DDB0F39D-3B12-486A-B3E0-411FB99C8920}" dt="2026-08-10T15:53:10.002" v="4324" actId="14100"/>
          <ac:spMkLst>
            <pc:docMk/>
            <pc:sldMk cId="0" sldId="257"/>
            <ac:spMk id="5" creationId="{6DB0C4C8-3261-907E-F95E-A39869581B89}"/>
          </ac:spMkLst>
        </pc:spChg>
        <pc:spChg chg="add mod">
          <ac:chgData name="Eckert, Pat M (KYTC)" userId="8bf704da-2525-4c19-8c38-9636c5bb5a3e" providerId="ADAL" clId="{DDB0F39D-3B12-486A-B3E0-411FB99C8920}" dt="2026-08-10T15:45:10.904" v="4313" actId="1076"/>
          <ac:spMkLst>
            <pc:docMk/>
            <pc:sldMk cId="0" sldId="257"/>
            <ac:spMk id="7" creationId="{5A038F59-D434-0AEB-0274-11CEC085B7C9}"/>
          </ac:spMkLst>
        </pc:spChg>
        <pc:spChg chg="add mod topLvl">
          <ac:chgData name="Eckert, Pat M (KYTC)" userId="8bf704da-2525-4c19-8c38-9636c5bb5a3e" providerId="ADAL" clId="{DDB0F39D-3B12-486A-B3E0-411FB99C8920}" dt="2026-08-10T15:45:10.904" v="4313" actId="1076"/>
          <ac:spMkLst>
            <pc:docMk/>
            <pc:sldMk cId="0" sldId="257"/>
            <ac:spMk id="9" creationId="{314C5505-FEB7-140E-A5B0-8F17BD7AA459}"/>
          </ac:spMkLst>
        </pc:spChg>
        <pc:spChg chg="add mod topLvl">
          <ac:chgData name="Eckert, Pat M (KYTC)" userId="8bf704da-2525-4c19-8c38-9636c5bb5a3e" providerId="ADAL" clId="{DDB0F39D-3B12-486A-B3E0-411FB99C8920}" dt="2026-08-10T15:50:54.941" v="4319" actId="14100"/>
          <ac:spMkLst>
            <pc:docMk/>
            <pc:sldMk cId="0" sldId="257"/>
            <ac:spMk id="13" creationId="{E801C764-D504-BEA5-88CD-D2E01069CD80}"/>
          </ac:spMkLst>
        </pc:spChg>
        <pc:spChg chg="add mod topLvl">
          <ac:chgData name="Eckert, Pat M (KYTC)" userId="8bf704da-2525-4c19-8c38-9636c5bb5a3e" providerId="ADAL" clId="{DDB0F39D-3B12-486A-B3E0-411FB99C8920}" dt="2026-08-10T15:35:45.668" v="4311" actId="1076"/>
          <ac:spMkLst>
            <pc:docMk/>
            <pc:sldMk cId="0" sldId="257"/>
            <ac:spMk id="15" creationId="{2E9CEDF7-9B5D-510C-FF8B-CE9894326B13}"/>
          </ac:spMkLst>
        </pc:spChg>
        <pc:spChg chg="add mod">
          <ac:chgData name="Eckert, Pat M (KYTC)" userId="8bf704da-2525-4c19-8c38-9636c5bb5a3e" providerId="ADAL" clId="{DDB0F39D-3B12-486A-B3E0-411FB99C8920}" dt="2026-08-10T14:47:13.982" v="4197" actId="1076"/>
          <ac:spMkLst>
            <pc:docMk/>
            <pc:sldMk cId="0" sldId="257"/>
            <ac:spMk id="18" creationId="{CDC7220B-6114-2AD7-88F5-1726BDA40E12}"/>
          </ac:spMkLst>
        </pc:spChg>
        <pc:spChg chg="add mod topLvl">
          <ac:chgData name="Eckert, Pat M (KYTC)" userId="8bf704da-2525-4c19-8c38-9636c5bb5a3e" providerId="ADAL" clId="{DDB0F39D-3B12-486A-B3E0-411FB99C8920}" dt="2026-08-10T15:52:54.424" v="4322" actId="14100"/>
          <ac:spMkLst>
            <pc:docMk/>
            <pc:sldMk cId="0" sldId="257"/>
            <ac:spMk id="19" creationId="{1C38BC32-9B89-8701-11CB-28CDE32C96F4}"/>
          </ac:spMkLst>
        </pc:spChg>
        <pc:spChg chg="add mod">
          <ac:chgData name="Eckert, Pat M (KYTC)" userId="8bf704da-2525-4c19-8c38-9636c5bb5a3e" providerId="ADAL" clId="{DDB0F39D-3B12-486A-B3E0-411FB99C8920}" dt="2026-08-10T15:35:45.668" v="4311" actId="1076"/>
          <ac:spMkLst>
            <pc:docMk/>
            <pc:sldMk cId="0" sldId="257"/>
            <ac:spMk id="21" creationId="{5B2C3389-4F16-91BF-E537-ECED0A108F4E}"/>
          </ac:spMkLst>
        </pc:spChg>
        <pc:spChg chg="add mod">
          <ac:chgData name="Eckert, Pat M (KYTC)" userId="8bf704da-2525-4c19-8c38-9636c5bb5a3e" providerId="ADAL" clId="{DDB0F39D-3B12-486A-B3E0-411FB99C8920}" dt="2026-08-10T15:53:22.672" v="4325" actId="14100"/>
          <ac:spMkLst>
            <pc:docMk/>
            <pc:sldMk cId="0" sldId="257"/>
            <ac:spMk id="25" creationId="{82A4DDA5-1F85-1EF2-9113-CF34A0DAA1EB}"/>
          </ac:spMkLst>
        </pc:spChg>
        <pc:spChg chg="add mod">
          <ac:chgData name="Eckert, Pat M (KYTC)" userId="8bf704da-2525-4c19-8c38-9636c5bb5a3e" providerId="ADAL" clId="{DDB0F39D-3B12-486A-B3E0-411FB99C8920}" dt="2026-08-10T14:47:13.982" v="4197" actId="1076"/>
          <ac:spMkLst>
            <pc:docMk/>
            <pc:sldMk cId="0" sldId="257"/>
            <ac:spMk id="26" creationId="{71949358-5373-D76C-2FDC-FA57EC6974BA}"/>
          </ac:spMkLst>
        </pc:spChg>
        <pc:spChg chg="add mod topLvl">
          <ac:chgData name="Eckert, Pat M (KYTC)" userId="8bf704da-2525-4c19-8c38-9636c5bb5a3e" providerId="ADAL" clId="{DDB0F39D-3B12-486A-B3E0-411FB99C8920}" dt="2026-08-10T15:45:10.904" v="4313" actId="1076"/>
          <ac:spMkLst>
            <pc:docMk/>
            <pc:sldMk cId="0" sldId="257"/>
            <ac:spMk id="27" creationId="{B17E49D5-7496-CDAE-FE62-294841EE3CBF}"/>
          </ac:spMkLst>
        </pc:spChg>
        <pc:spChg chg="add mod">
          <ac:chgData name="Eckert, Pat M (KYTC)" userId="8bf704da-2525-4c19-8c38-9636c5bb5a3e" providerId="ADAL" clId="{DDB0F39D-3B12-486A-B3E0-411FB99C8920}" dt="2026-08-10T15:45:10.904" v="4313" actId="1076"/>
          <ac:spMkLst>
            <pc:docMk/>
            <pc:sldMk cId="0" sldId="257"/>
            <ac:spMk id="29" creationId="{3976AEA7-CB49-4589-0A43-6B5AA527CBA9}"/>
          </ac:spMkLst>
        </pc:spChg>
        <pc:spChg chg="add mod topLvl">
          <ac:chgData name="Eckert, Pat M (KYTC)" userId="8bf704da-2525-4c19-8c38-9636c5bb5a3e" providerId="ADAL" clId="{DDB0F39D-3B12-486A-B3E0-411FB99C8920}" dt="2026-08-10T15:53:03.393" v="4323" actId="14100"/>
          <ac:spMkLst>
            <pc:docMk/>
            <pc:sldMk cId="0" sldId="257"/>
            <ac:spMk id="33" creationId="{4BE360BE-D7A8-20E4-B093-86C95D75F77B}"/>
          </ac:spMkLst>
        </pc:spChg>
        <pc:spChg chg="add mod">
          <ac:chgData name="Eckert, Pat M (KYTC)" userId="8bf704da-2525-4c19-8c38-9636c5bb5a3e" providerId="ADAL" clId="{DDB0F39D-3B12-486A-B3E0-411FB99C8920}" dt="2026-08-10T14:47:13.982" v="4197" actId="1076"/>
          <ac:spMkLst>
            <pc:docMk/>
            <pc:sldMk cId="0" sldId="257"/>
            <ac:spMk id="34" creationId="{73D6DB8F-9E32-CBE5-50D9-1C4261A8CCD6}"/>
          </ac:spMkLst>
        </pc:spChg>
        <pc:spChg chg="add mod topLvl">
          <ac:chgData name="Eckert, Pat M (KYTC)" userId="8bf704da-2525-4c19-8c38-9636c5bb5a3e" providerId="ADAL" clId="{DDB0F39D-3B12-486A-B3E0-411FB99C8920}" dt="2026-08-10T15:35:45.668" v="4311" actId="1076"/>
          <ac:spMkLst>
            <pc:docMk/>
            <pc:sldMk cId="0" sldId="257"/>
            <ac:spMk id="35" creationId="{8FBD3B1A-3A1A-8D12-D877-4718FC19B89B}"/>
          </ac:spMkLst>
        </pc:spChg>
        <pc:spChg chg="add mod topLvl">
          <ac:chgData name="Eckert, Pat M (KYTC)" userId="8bf704da-2525-4c19-8c38-9636c5bb5a3e" providerId="ADAL" clId="{DDB0F39D-3B12-486A-B3E0-411FB99C8920}" dt="2026-08-10T15:53:28.944" v="4326" actId="14100"/>
          <ac:spMkLst>
            <pc:docMk/>
            <pc:sldMk cId="0" sldId="257"/>
            <ac:spMk id="39" creationId="{CED816F7-4AB7-7C5E-19E7-532CBC53DDB4}"/>
          </ac:spMkLst>
        </pc:spChg>
        <pc:spChg chg="add mod topLvl">
          <ac:chgData name="Eckert, Pat M (KYTC)" userId="8bf704da-2525-4c19-8c38-9636c5bb5a3e" providerId="ADAL" clId="{DDB0F39D-3B12-486A-B3E0-411FB99C8920}" dt="2026-08-10T15:45:10.904" v="4313" actId="1076"/>
          <ac:spMkLst>
            <pc:docMk/>
            <pc:sldMk cId="0" sldId="257"/>
            <ac:spMk id="41" creationId="{3804E94B-ADC4-1053-BCCE-AAFCBE3E5432}"/>
          </ac:spMkLst>
        </pc:spChg>
        <pc:spChg chg="add mod">
          <ac:chgData name="Eckert, Pat M (KYTC)" userId="8bf704da-2525-4c19-8c38-9636c5bb5a3e" providerId="ADAL" clId="{DDB0F39D-3B12-486A-B3E0-411FB99C8920}" dt="2026-08-24T14:19:19.630" v="5962" actId="1076"/>
          <ac:spMkLst>
            <pc:docMk/>
            <pc:sldMk cId="0" sldId="257"/>
            <ac:spMk id="42" creationId="{EFA62FEF-C866-721B-3E91-71CF41166543}"/>
          </ac:spMkLst>
        </pc:spChg>
        <pc:spChg chg="add mod topLvl">
          <ac:chgData name="Eckert, Pat M (KYTC)" userId="8bf704da-2525-4c19-8c38-9636c5bb5a3e" providerId="ADAL" clId="{DDB0F39D-3B12-486A-B3E0-411FB99C8920}" dt="2026-08-10T15:45:10.904" v="4313" actId="1076"/>
          <ac:spMkLst>
            <pc:docMk/>
            <pc:sldMk cId="0" sldId="257"/>
            <ac:spMk id="43" creationId="{4513A26D-164E-98DA-38B1-8BCA44855CE6}"/>
          </ac:spMkLst>
        </pc:spChg>
        <pc:picChg chg="mod">
          <ac:chgData name="Eckert, Pat M (KYTC)" userId="8bf704da-2525-4c19-8c38-9636c5bb5a3e" providerId="ADAL" clId="{DDB0F39D-3B12-486A-B3E0-411FB99C8920}" dt="2026-08-10T15:45:10.904" v="4313" actId="1076"/>
          <ac:picMkLst>
            <pc:docMk/>
            <pc:sldMk cId="0" sldId="257"/>
            <ac:picMk id="11" creationId="{F69E9491-491E-58E8-1693-72926771081C}"/>
          </ac:picMkLst>
        </pc:picChg>
        <pc:picChg chg="add mod">
          <ac:chgData name="Eckert, Pat M (KYTC)" userId="8bf704da-2525-4c19-8c38-9636c5bb5a3e" providerId="ADAL" clId="{DDB0F39D-3B12-486A-B3E0-411FB99C8920}" dt="2026-08-10T14:47:27.287" v="4198" actId="14826"/>
          <ac:picMkLst>
            <pc:docMk/>
            <pc:sldMk cId="0" sldId="257"/>
            <ac:picMk id="22" creationId="{D1013959-E511-0BA0-CADA-909388DBA161}"/>
          </ac:picMkLst>
        </pc:picChg>
        <pc:picChg chg="add mod">
          <ac:chgData name="Eckert, Pat M (KYTC)" userId="8bf704da-2525-4c19-8c38-9636c5bb5a3e" providerId="ADAL" clId="{DDB0F39D-3B12-486A-B3E0-411FB99C8920}" dt="2026-08-10T14:47:36.482" v="4199" actId="14826"/>
          <ac:picMkLst>
            <pc:docMk/>
            <pc:sldMk cId="0" sldId="257"/>
            <ac:picMk id="30" creationId="{5F8CE99C-ECA4-6195-12EF-2D40605C312D}"/>
          </ac:picMkLst>
        </pc:picChg>
        <pc:picChg chg="mod">
          <ac:chgData name="Eckert, Pat M (KYTC)" userId="8bf704da-2525-4c19-8c38-9636c5bb5a3e" providerId="ADAL" clId="{DDB0F39D-3B12-486A-B3E0-411FB99C8920}" dt="2026-08-24T12:23:24.172" v="5374" actId="14826"/>
          <ac:picMkLst>
            <pc:docMk/>
            <pc:sldMk cId="0" sldId="257"/>
            <ac:picMk id="31" creationId="{5D1BE476-82D4-2983-CA59-5BA29EDC4722}"/>
          </ac:picMkLst>
        </pc:picChg>
        <pc:picChg chg="add mod">
          <ac:chgData name="Eckert, Pat M (KYTC)" userId="8bf704da-2525-4c19-8c38-9636c5bb5a3e" providerId="ADAL" clId="{DDB0F39D-3B12-486A-B3E0-411FB99C8920}" dt="2026-08-10T14:47:43.554" v="4200" actId="14826"/>
          <ac:picMkLst>
            <pc:docMk/>
            <pc:sldMk cId="0" sldId="257"/>
            <ac:picMk id="38" creationId="{D641F4FC-8EBC-F621-AF2A-36A8B0B799DB}"/>
          </ac:picMkLst>
        </pc:picChg>
        <pc:picChg chg="add mod">
          <ac:chgData name="Eckert, Pat M (KYTC)" userId="8bf704da-2525-4c19-8c38-9636c5bb5a3e" providerId="ADAL" clId="{DDB0F39D-3B12-486A-B3E0-411FB99C8920}" dt="2026-08-10T14:02:30.729" v="4020" actId="14826"/>
          <ac:picMkLst>
            <pc:docMk/>
            <pc:sldMk cId="0" sldId="257"/>
            <ac:picMk id="45" creationId="{C9185B80-1FCC-907E-218A-8546AD439DD9}"/>
          </ac:picMkLst>
        </pc:picChg>
        <pc:picChg chg="add mod">
          <ac:chgData name="Eckert, Pat M (KYTC)" userId="8bf704da-2525-4c19-8c38-9636c5bb5a3e" providerId="ADAL" clId="{DDB0F39D-3B12-486A-B3E0-411FB99C8920}" dt="2026-08-10T16:35:46.254" v="4346" actId="1076"/>
          <ac:picMkLst>
            <pc:docMk/>
            <pc:sldMk cId="0" sldId="257"/>
            <ac:picMk id="46" creationId="{7319A2ED-4CFF-FF22-2ABE-16F834876B51}"/>
          </ac:picMkLst>
        </pc:picChg>
        <pc:picChg chg="add mod">
          <ac:chgData name="Eckert, Pat M (KYTC)" userId="8bf704da-2525-4c19-8c38-9636c5bb5a3e" providerId="ADAL" clId="{DDB0F39D-3B12-486A-B3E0-411FB99C8920}" dt="2026-08-10T16:36:43.868" v="4348" actId="1076"/>
          <ac:picMkLst>
            <pc:docMk/>
            <pc:sldMk cId="0" sldId="257"/>
            <ac:picMk id="49" creationId="{458C20E8-A2B6-DDA8-9E7E-BC0CB1DB400E}"/>
          </ac:picMkLst>
        </pc:picChg>
        <pc:picChg chg="add mod">
          <ac:chgData name="Eckert, Pat M (KYTC)" userId="8bf704da-2525-4c19-8c38-9636c5bb5a3e" providerId="ADAL" clId="{DDB0F39D-3B12-486A-B3E0-411FB99C8920}" dt="2026-08-10T15:54:25.728" v="4332" actId="1076"/>
          <ac:picMkLst>
            <pc:docMk/>
            <pc:sldMk cId="0" sldId="257"/>
            <ac:picMk id="51" creationId="{8D8A19FF-6FFC-CBAF-93E7-29AB2F6FCBA0}"/>
          </ac:picMkLst>
        </pc:picChg>
        <pc:picChg chg="add mod">
          <ac:chgData name="Eckert, Pat M (KYTC)" userId="8bf704da-2525-4c19-8c38-9636c5bb5a3e" providerId="ADAL" clId="{DDB0F39D-3B12-486A-B3E0-411FB99C8920}" dt="2026-08-10T16:36:26.444" v="4347" actId="1076"/>
          <ac:picMkLst>
            <pc:docMk/>
            <pc:sldMk cId="0" sldId="257"/>
            <ac:picMk id="53" creationId="{D27F62C2-14E9-6DC8-D5D4-629BBA1C3714}"/>
          </ac:picMkLst>
        </pc:picChg>
        <pc:picChg chg="add mod">
          <ac:chgData name="Eckert, Pat M (KYTC)" userId="8bf704da-2525-4c19-8c38-9636c5bb5a3e" providerId="ADAL" clId="{DDB0F39D-3B12-486A-B3E0-411FB99C8920}" dt="2026-08-10T16:37:48.279" v="4352" actId="1076"/>
          <ac:picMkLst>
            <pc:docMk/>
            <pc:sldMk cId="0" sldId="257"/>
            <ac:picMk id="55" creationId="{7DE96D5C-6A13-51B4-8E86-FBFBADF0D04A}"/>
          </ac:picMkLst>
        </pc:picChg>
        <pc:picChg chg="add mod">
          <ac:chgData name="Eckert, Pat M (KYTC)" userId="8bf704da-2525-4c19-8c38-9636c5bb5a3e" providerId="ADAL" clId="{DDB0F39D-3B12-486A-B3E0-411FB99C8920}" dt="2026-08-10T16:37:54.783" v="4353" actId="1076"/>
          <ac:picMkLst>
            <pc:docMk/>
            <pc:sldMk cId="0" sldId="257"/>
            <ac:picMk id="57" creationId="{C5945876-1D0B-747C-3629-681832D92D4A}"/>
          </ac:picMkLst>
        </pc:picChg>
      </pc:sldChg>
      <pc:sldChg chg="addSp delSp modSp add del mod ord modNotesTx">
        <pc:chgData name="Eckert, Pat M (KYTC)" userId="8bf704da-2525-4c19-8c38-9636c5bb5a3e" providerId="ADAL" clId="{DDB0F39D-3B12-486A-B3E0-411FB99C8920}" dt="2026-08-26T17:33:28.544" v="14736" actId="14100"/>
        <pc:sldMkLst>
          <pc:docMk/>
          <pc:sldMk cId="0" sldId="258"/>
        </pc:sldMkLst>
        <pc:spChg chg="mod">
          <ac:chgData name="Eckert, Pat M (KYTC)" userId="8bf704da-2525-4c19-8c38-9636c5bb5a3e" providerId="ADAL" clId="{DDB0F39D-3B12-486A-B3E0-411FB99C8920}" dt="2026-08-10T19:14:20.896" v="5349" actId="948"/>
          <ac:spMkLst>
            <pc:docMk/>
            <pc:sldMk cId="0" sldId="258"/>
            <ac:spMk id="3" creationId="{98EBABC6-765A-8E1F-B642-CBECF5B8CAF9}"/>
          </ac:spMkLst>
        </pc:spChg>
        <pc:spChg chg="add mod">
          <ac:chgData name="Eckert, Pat M (KYTC)" userId="8bf704da-2525-4c19-8c38-9636c5bb5a3e" providerId="ADAL" clId="{DDB0F39D-3B12-486A-B3E0-411FB99C8920}" dt="2026-08-24T13:51:45.162" v="5777" actId="14100"/>
          <ac:spMkLst>
            <pc:docMk/>
            <pc:sldMk cId="0" sldId="258"/>
            <ac:spMk id="4" creationId="{0E5C7F79-4991-36F3-D41B-EA6D59883CD3}"/>
          </ac:spMkLst>
        </pc:spChg>
        <pc:spChg chg="mod">
          <ac:chgData name="Eckert, Pat M (KYTC)" userId="8bf704da-2525-4c19-8c38-9636c5bb5a3e" providerId="ADAL" clId="{DDB0F39D-3B12-486A-B3E0-411FB99C8920}" dt="2026-08-10T19:14:30.402" v="5350" actId="1076"/>
          <ac:spMkLst>
            <pc:docMk/>
            <pc:sldMk cId="0" sldId="258"/>
            <ac:spMk id="5" creationId="{46418921-9650-812C-F007-42DB7158E63E}"/>
          </ac:spMkLst>
        </pc:spChg>
        <pc:spChg chg="mod">
          <ac:chgData name="Eckert, Pat M (KYTC)" userId="8bf704da-2525-4c19-8c38-9636c5bb5a3e" providerId="ADAL" clId="{DDB0F39D-3B12-486A-B3E0-411FB99C8920}" dt="2026-08-24T19:27:48.686" v="7491" actId="113"/>
          <ac:spMkLst>
            <pc:docMk/>
            <pc:sldMk cId="0" sldId="258"/>
            <ac:spMk id="7" creationId="{A20C6FF8-100E-13EC-62DF-A75B9E4D1D40}"/>
          </ac:spMkLst>
        </pc:spChg>
        <pc:spChg chg="mod">
          <ac:chgData name="Eckert, Pat M (KYTC)" userId="8bf704da-2525-4c19-8c38-9636c5bb5a3e" providerId="ADAL" clId="{DDB0F39D-3B12-486A-B3E0-411FB99C8920}" dt="2026-08-25T13:59:08.310" v="8536" actId="20577"/>
          <ac:spMkLst>
            <pc:docMk/>
            <pc:sldMk cId="0" sldId="258"/>
            <ac:spMk id="11" creationId="{43DDD10F-0823-79A1-0732-299A4FD2A79A}"/>
          </ac:spMkLst>
        </pc:spChg>
        <pc:spChg chg="mod">
          <ac:chgData name="Eckert, Pat M (KYTC)" userId="8bf704da-2525-4c19-8c38-9636c5bb5a3e" providerId="ADAL" clId="{DDB0F39D-3B12-486A-B3E0-411FB99C8920}" dt="2026-08-25T14:00:00.419" v="8539" actId="14100"/>
          <ac:spMkLst>
            <pc:docMk/>
            <pc:sldMk cId="0" sldId="258"/>
            <ac:spMk id="15" creationId="{C852A06C-F21A-1556-A4D4-FDC92F8923E3}"/>
          </ac:spMkLst>
        </pc:spChg>
        <pc:spChg chg="add mod">
          <ac:chgData name="Eckert, Pat M (KYTC)" userId="8bf704da-2525-4c19-8c38-9636c5bb5a3e" providerId="ADAL" clId="{DDB0F39D-3B12-486A-B3E0-411FB99C8920}" dt="2026-08-24T13:53:13.437" v="5782" actId="1076"/>
          <ac:spMkLst>
            <pc:docMk/>
            <pc:sldMk cId="0" sldId="258"/>
            <ac:spMk id="16" creationId="{93900B76-F80C-E0C3-319B-B22CE0756E57}"/>
          </ac:spMkLst>
        </pc:spChg>
        <pc:spChg chg="mod">
          <ac:chgData name="Eckert, Pat M (KYTC)" userId="8bf704da-2525-4c19-8c38-9636c5bb5a3e" providerId="ADAL" clId="{DDB0F39D-3B12-486A-B3E0-411FB99C8920}" dt="2026-08-25T14:01:38.980" v="8550" actId="14100"/>
          <ac:spMkLst>
            <pc:docMk/>
            <pc:sldMk cId="0" sldId="258"/>
            <ac:spMk id="19" creationId="{F71A1982-9679-A5B4-D895-69CDF5C34969}"/>
          </ac:spMkLst>
        </pc:spChg>
        <pc:spChg chg="add mod">
          <ac:chgData name="Eckert, Pat M (KYTC)" userId="8bf704da-2525-4c19-8c38-9636c5bb5a3e" providerId="ADAL" clId="{DDB0F39D-3B12-486A-B3E0-411FB99C8920}" dt="2026-08-24T13:52:34.226" v="5779" actId="1076"/>
          <ac:spMkLst>
            <pc:docMk/>
            <pc:sldMk cId="0" sldId="258"/>
            <ac:spMk id="20" creationId="{66B78E20-006E-DEB3-20F4-DDD3411D204C}"/>
          </ac:spMkLst>
        </pc:spChg>
        <pc:spChg chg="add mod">
          <ac:chgData name="Eckert, Pat M (KYTC)" userId="8bf704da-2525-4c19-8c38-9636c5bb5a3e" providerId="ADAL" clId="{DDB0F39D-3B12-486A-B3E0-411FB99C8920}" dt="2026-08-24T13:52:58.354" v="5781" actId="1076"/>
          <ac:spMkLst>
            <pc:docMk/>
            <pc:sldMk cId="0" sldId="258"/>
            <ac:spMk id="23" creationId="{9E16C586-8AEC-8148-E926-586D23DE6896}"/>
          </ac:spMkLst>
        </pc:spChg>
        <pc:picChg chg="mod">
          <ac:chgData name="Eckert, Pat M (KYTC)" userId="8bf704da-2525-4c19-8c38-9636c5bb5a3e" providerId="ADAL" clId="{DDB0F39D-3B12-486A-B3E0-411FB99C8920}" dt="2026-08-10T19:15:28.228" v="5351" actId="14826"/>
          <ac:picMkLst>
            <pc:docMk/>
            <pc:sldMk cId="0" sldId="258"/>
            <ac:picMk id="9" creationId="{5999111F-96A3-464A-BA2E-A1A74CA4753B}"/>
          </ac:picMkLst>
        </pc:picChg>
        <pc:picChg chg="mod">
          <ac:chgData name="Eckert, Pat M (KYTC)" userId="8bf704da-2525-4c19-8c38-9636c5bb5a3e" providerId="ADAL" clId="{DDB0F39D-3B12-486A-B3E0-411FB99C8920}" dt="2026-08-10T19:18:36.926" v="5363" actId="14100"/>
          <ac:picMkLst>
            <pc:docMk/>
            <pc:sldMk cId="0" sldId="258"/>
            <ac:picMk id="13" creationId="{D99081FF-858A-115A-D524-9DDF1D874AEB}"/>
          </ac:picMkLst>
        </pc:picChg>
        <pc:picChg chg="mod modCrop">
          <ac:chgData name="Eckert, Pat M (KYTC)" userId="8bf704da-2525-4c19-8c38-9636c5bb5a3e" providerId="ADAL" clId="{DDB0F39D-3B12-486A-B3E0-411FB99C8920}" dt="2026-08-26T17:33:28.544" v="14736" actId="14100"/>
          <ac:picMkLst>
            <pc:docMk/>
            <pc:sldMk cId="0" sldId="258"/>
            <ac:picMk id="17" creationId="{FF6A4E2D-F013-341E-0CD5-22F39B4ED58B}"/>
          </ac:picMkLst>
        </pc:picChg>
        <pc:picChg chg="mod">
          <ac:chgData name="Eckert, Pat M (KYTC)" userId="8bf704da-2525-4c19-8c38-9636c5bb5a3e" providerId="ADAL" clId="{DDB0F39D-3B12-486A-B3E0-411FB99C8920}" dt="2026-08-10T19:20:07.161" v="5367" actId="1076"/>
          <ac:picMkLst>
            <pc:docMk/>
            <pc:sldMk cId="0" sldId="258"/>
            <ac:picMk id="21" creationId="{35543AAA-0656-9C1F-CC64-BBABB5751BAD}"/>
          </ac:picMkLst>
        </pc:picChg>
        <pc:picChg chg="mod">
          <ac:chgData name="Eckert, Pat M (KYTC)" userId="8bf704da-2525-4c19-8c38-9636c5bb5a3e" providerId="ADAL" clId="{DDB0F39D-3B12-486A-B3E0-411FB99C8920}" dt="2026-08-10T18:03:51.527" v="5095" actId="14100"/>
          <ac:picMkLst>
            <pc:docMk/>
            <pc:sldMk cId="0" sldId="258"/>
            <ac:picMk id="4098" creationId="{1E561CCE-02BD-156B-3ACF-EE10AA39BDED}"/>
          </ac:picMkLst>
        </pc:picChg>
      </pc:sldChg>
      <pc:sldChg chg="addSp delSp modSp add del mod modNotesTx">
        <pc:chgData name="Eckert, Pat M (KYTC)" userId="8bf704da-2525-4c19-8c38-9636c5bb5a3e" providerId="ADAL" clId="{DDB0F39D-3B12-486A-B3E0-411FB99C8920}" dt="2026-08-25T18:22:46.136" v="13904" actId="20577"/>
        <pc:sldMkLst>
          <pc:docMk/>
          <pc:sldMk cId="0" sldId="259"/>
        </pc:sldMkLst>
        <pc:spChg chg="mod">
          <ac:chgData name="Eckert, Pat M (KYTC)" userId="8bf704da-2525-4c19-8c38-9636c5bb5a3e" providerId="ADAL" clId="{DDB0F39D-3B12-486A-B3E0-411FB99C8920}" dt="2026-08-25T18:20:23.673" v="13588" actId="255"/>
          <ac:spMkLst>
            <pc:docMk/>
            <pc:sldMk cId="0" sldId="259"/>
            <ac:spMk id="7" creationId="{842F8341-21D6-7720-47B4-7C11206D1519}"/>
          </ac:spMkLst>
        </pc:spChg>
        <pc:spChg chg="mod">
          <ac:chgData name="Eckert, Pat M (KYTC)" userId="8bf704da-2525-4c19-8c38-9636c5bb5a3e" providerId="ADAL" clId="{DDB0F39D-3B12-486A-B3E0-411FB99C8920}" dt="2026-08-25T15:35:16.594" v="9551" actId="1076"/>
          <ac:spMkLst>
            <pc:docMk/>
            <pc:sldMk cId="0" sldId="259"/>
            <ac:spMk id="9" creationId="{B3DDCAF4-040B-2E50-F59F-F1873E0048F1}"/>
          </ac:spMkLst>
        </pc:spChg>
        <pc:picChg chg="mod">
          <ac:chgData name="Eckert, Pat M (KYTC)" userId="8bf704da-2525-4c19-8c38-9636c5bb5a3e" providerId="ADAL" clId="{DDB0F39D-3B12-486A-B3E0-411FB99C8920}" dt="2026-08-25T14:16:29.451" v="8717" actId="208"/>
          <ac:picMkLst>
            <pc:docMk/>
            <pc:sldMk cId="0" sldId="259"/>
            <ac:picMk id="3" creationId="{5480CD9E-2EC8-1856-4F3F-70B44A027B44}"/>
          </ac:picMkLst>
        </pc:picChg>
        <pc:picChg chg="add">
          <ac:chgData name="Eckert, Pat M (KYTC)" userId="8bf704da-2525-4c19-8c38-9636c5bb5a3e" providerId="ADAL" clId="{DDB0F39D-3B12-486A-B3E0-411FB99C8920}" dt="2026-08-10T19:01:31.829" v="5237" actId="22"/>
          <ac:picMkLst>
            <pc:docMk/>
            <pc:sldMk cId="0" sldId="259"/>
            <ac:picMk id="4" creationId="{D7BBE19C-D0DE-610F-E110-E97060784883}"/>
          </ac:picMkLst>
        </pc:picChg>
      </pc:sldChg>
      <pc:sldChg chg="addSp modSp add mod modNotesTx">
        <pc:chgData name="Eckert, Pat M (KYTC)" userId="8bf704da-2525-4c19-8c38-9636c5bb5a3e" providerId="ADAL" clId="{DDB0F39D-3B12-486A-B3E0-411FB99C8920}" dt="2026-08-25T16:58:55.243" v="11136" actId="20577"/>
        <pc:sldMkLst>
          <pc:docMk/>
          <pc:sldMk cId="0" sldId="260"/>
        </pc:sldMkLst>
        <pc:spChg chg="mod">
          <ac:chgData name="Eckert, Pat M (KYTC)" userId="8bf704da-2525-4c19-8c38-9636c5bb5a3e" providerId="ADAL" clId="{DDB0F39D-3B12-486A-B3E0-411FB99C8920}" dt="2026-08-25T13:20:17.472" v="8124" actId="1076"/>
          <ac:spMkLst>
            <pc:docMk/>
            <pc:sldMk cId="0" sldId="260"/>
            <ac:spMk id="7" creationId="{165E12C7-24CC-B38E-E842-2C772538D243}"/>
          </ac:spMkLst>
        </pc:spChg>
        <pc:spChg chg="mod">
          <ac:chgData name="Eckert, Pat M (KYTC)" userId="8bf704da-2525-4c19-8c38-9636c5bb5a3e" providerId="ADAL" clId="{DDB0F39D-3B12-486A-B3E0-411FB99C8920}" dt="2026-08-25T12:55:00.042" v="7831" actId="1076"/>
          <ac:spMkLst>
            <pc:docMk/>
            <pc:sldMk cId="0" sldId="260"/>
            <ac:spMk id="9" creationId="{15655DEA-BF62-023B-3902-C7F252FE65B5}"/>
          </ac:spMkLst>
        </pc:spChg>
        <pc:picChg chg="add mod">
          <ac:chgData name="Eckert, Pat M (KYTC)" userId="8bf704da-2525-4c19-8c38-9636c5bb5a3e" providerId="ADAL" clId="{DDB0F39D-3B12-486A-B3E0-411FB99C8920}" dt="2026-08-25T12:57:18.285" v="7836" actId="1076"/>
          <ac:picMkLst>
            <pc:docMk/>
            <pc:sldMk cId="0" sldId="260"/>
            <ac:picMk id="3" creationId="{0DFAD843-7CBF-14D2-81E4-49E35FE90F85}"/>
          </ac:picMkLst>
        </pc:picChg>
        <pc:picChg chg="mod modCrop">
          <ac:chgData name="Eckert, Pat M (KYTC)" userId="8bf704da-2525-4c19-8c38-9636c5bb5a3e" providerId="ADAL" clId="{DDB0F39D-3B12-486A-B3E0-411FB99C8920}" dt="2026-08-25T13:25:40.898" v="8141" actId="1582"/>
          <ac:picMkLst>
            <pc:docMk/>
            <pc:sldMk cId="0" sldId="260"/>
            <ac:picMk id="4" creationId="{9D9CFDB1-09B4-08FE-DE92-0186A1926CA3}"/>
          </ac:picMkLst>
        </pc:picChg>
        <pc:picChg chg="mod">
          <ac:chgData name="Eckert, Pat M (KYTC)" userId="8bf704da-2525-4c19-8c38-9636c5bb5a3e" providerId="ADAL" clId="{DDB0F39D-3B12-486A-B3E0-411FB99C8920}" dt="2026-08-25T12:55:45.535" v="7833" actId="1076"/>
          <ac:picMkLst>
            <pc:docMk/>
            <pc:sldMk cId="0" sldId="260"/>
            <ac:picMk id="11" creationId="{09E62619-958E-B731-086E-F76388CDA46C}"/>
          </ac:picMkLst>
        </pc:picChg>
        <pc:picChg chg="mod">
          <ac:chgData name="Eckert, Pat M (KYTC)" userId="8bf704da-2525-4c19-8c38-9636c5bb5a3e" providerId="ADAL" clId="{DDB0F39D-3B12-486A-B3E0-411FB99C8920}" dt="2026-08-25T12:57:48.526" v="7837" actId="1076"/>
          <ac:picMkLst>
            <pc:docMk/>
            <pc:sldMk cId="0" sldId="260"/>
            <ac:picMk id="13" creationId="{44A764D4-7F68-3DA5-831A-17C686BE4EAB}"/>
          </ac:picMkLst>
        </pc:picChg>
        <pc:picChg chg="mod modCrop">
          <ac:chgData name="Eckert, Pat M (KYTC)" userId="8bf704da-2525-4c19-8c38-9636c5bb5a3e" providerId="ADAL" clId="{DDB0F39D-3B12-486A-B3E0-411FB99C8920}" dt="2026-08-25T12:46:51.112" v="7787" actId="692"/>
          <ac:picMkLst>
            <pc:docMk/>
            <pc:sldMk cId="0" sldId="260"/>
            <ac:picMk id="15" creationId="{6CCB4C55-7150-1E76-3D81-9649F4ADEC11}"/>
          </ac:picMkLst>
        </pc:picChg>
        <pc:picChg chg="mod">
          <ac:chgData name="Eckert, Pat M (KYTC)" userId="8bf704da-2525-4c19-8c38-9636c5bb5a3e" providerId="ADAL" clId="{DDB0F39D-3B12-486A-B3E0-411FB99C8920}" dt="2026-08-25T12:52:17.063" v="7824" actId="14100"/>
          <ac:picMkLst>
            <pc:docMk/>
            <pc:sldMk cId="0" sldId="260"/>
            <ac:picMk id="6147" creationId="{1CFD9553-90B2-6DE1-45F0-D15A313E9D3B}"/>
          </ac:picMkLst>
        </pc:picChg>
      </pc:sldChg>
      <pc:sldChg chg="addSp delSp modSp add del mod modNotesTx">
        <pc:chgData name="Eckert, Pat M (KYTC)" userId="8bf704da-2525-4c19-8c38-9636c5bb5a3e" providerId="ADAL" clId="{DDB0F39D-3B12-486A-B3E0-411FB99C8920}" dt="2026-08-25T18:27:44.315" v="14331" actId="20577"/>
        <pc:sldMkLst>
          <pc:docMk/>
          <pc:sldMk cId="2301935917" sldId="262"/>
        </pc:sldMkLst>
        <pc:spChg chg="add mod">
          <ac:chgData name="Eckert, Pat M (KYTC)" userId="8bf704da-2525-4c19-8c38-9636c5bb5a3e" providerId="ADAL" clId="{DDB0F39D-3B12-486A-B3E0-411FB99C8920}" dt="2026-08-25T18:20:39.516" v="13591" actId="113"/>
          <ac:spMkLst>
            <pc:docMk/>
            <pc:sldMk cId="2301935917" sldId="262"/>
            <ac:spMk id="6" creationId="{3B077FAA-A4D1-C44D-FBB5-176ACA465A2C}"/>
          </ac:spMkLst>
        </pc:spChg>
        <pc:spChg chg="mod">
          <ac:chgData name="Eckert, Pat M (KYTC)" userId="8bf704da-2525-4c19-8c38-9636c5bb5a3e" providerId="ADAL" clId="{DDB0F39D-3B12-486A-B3E0-411FB99C8920}" dt="2026-08-25T15:32:23.250" v="9539" actId="1076"/>
          <ac:spMkLst>
            <pc:docMk/>
            <pc:sldMk cId="2301935917" sldId="262"/>
            <ac:spMk id="9" creationId="{CA7E2E4F-1557-E92B-C5E9-F7501AF76DD5}"/>
          </ac:spMkLst>
        </pc:spChg>
        <pc:grpChg chg="mod">
          <ac:chgData name="Eckert, Pat M (KYTC)" userId="8bf704da-2525-4c19-8c38-9636c5bb5a3e" providerId="ADAL" clId="{DDB0F39D-3B12-486A-B3E0-411FB99C8920}" dt="2026-08-10T18:16:58.056" v="5152" actId="1076"/>
          <ac:grpSpMkLst>
            <pc:docMk/>
            <pc:sldMk cId="2301935917" sldId="262"/>
            <ac:grpSpMk id="5122" creationId="{09760E45-31B9-0914-6FA0-402A2D7F0597}"/>
          </ac:grpSpMkLst>
        </pc:grpChg>
        <pc:picChg chg="mod modCrop">
          <ac:chgData name="Eckert, Pat M (KYTC)" userId="8bf704da-2525-4c19-8c38-9636c5bb5a3e" providerId="ADAL" clId="{DDB0F39D-3B12-486A-B3E0-411FB99C8920}" dt="2026-08-25T14:15:36.869" v="8714" actId="14100"/>
          <ac:picMkLst>
            <pc:docMk/>
            <pc:sldMk cId="2301935917" sldId="262"/>
            <ac:picMk id="11" creationId="{852EAF17-5C80-30F0-DAD4-FA4ED395474C}"/>
          </ac:picMkLst>
        </pc:picChg>
        <pc:picChg chg="mod">
          <ac:chgData name="Eckert, Pat M (KYTC)" userId="8bf704da-2525-4c19-8c38-9636c5bb5a3e" providerId="ADAL" clId="{DDB0F39D-3B12-486A-B3E0-411FB99C8920}" dt="2026-08-10T18:16:58.056" v="5152" actId="1076"/>
          <ac:picMkLst>
            <pc:docMk/>
            <pc:sldMk cId="2301935917" sldId="262"/>
            <ac:picMk id="5123" creationId="{DE6C0260-A179-C9FB-7887-1155936523E2}"/>
          </ac:picMkLst>
        </pc:picChg>
        <pc:picChg chg="mod">
          <ac:chgData name="Eckert, Pat M (KYTC)" userId="8bf704da-2525-4c19-8c38-9636c5bb5a3e" providerId="ADAL" clId="{DDB0F39D-3B12-486A-B3E0-411FB99C8920}" dt="2026-08-10T18:16:58.056" v="5152" actId="1076"/>
          <ac:picMkLst>
            <pc:docMk/>
            <pc:sldMk cId="2301935917" sldId="262"/>
            <ac:picMk id="5124" creationId="{A9D84356-2FC5-B766-5477-51E4B828B840}"/>
          </ac:picMkLst>
        </pc:picChg>
      </pc:sldChg>
      <pc:sldChg chg="addSp delSp modSp add mod modNotesTx">
        <pc:chgData name="Eckert, Pat M (KYTC)" userId="8bf704da-2525-4c19-8c38-9636c5bb5a3e" providerId="ADAL" clId="{DDB0F39D-3B12-486A-B3E0-411FB99C8920}" dt="2026-08-25T19:00:34.142" v="14733" actId="20577"/>
        <pc:sldMkLst>
          <pc:docMk/>
          <pc:sldMk cId="162520046" sldId="263"/>
        </pc:sldMkLst>
        <pc:spChg chg="mod">
          <ac:chgData name="Eckert, Pat M (KYTC)" userId="8bf704da-2525-4c19-8c38-9636c5bb5a3e" providerId="ADAL" clId="{DDB0F39D-3B12-486A-B3E0-411FB99C8920}" dt="2026-08-25T19:00:34.142" v="14733" actId="20577"/>
          <ac:spMkLst>
            <pc:docMk/>
            <pc:sldMk cId="162520046" sldId="263"/>
            <ac:spMk id="2" creationId="{5AB86F0F-105F-7B6F-03D1-3E2DD5AC09AB}"/>
          </ac:spMkLst>
        </pc:spChg>
        <pc:spChg chg="add mod">
          <ac:chgData name="Eckert, Pat M (KYTC)" userId="8bf704da-2525-4c19-8c38-9636c5bb5a3e" providerId="ADAL" clId="{DDB0F39D-3B12-486A-B3E0-411FB99C8920}" dt="2026-08-25T13:19:26.553" v="8122" actId="1076"/>
          <ac:spMkLst>
            <pc:docMk/>
            <pc:sldMk cId="162520046" sldId="263"/>
            <ac:spMk id="4" creationId="{06A3DD8F-9397-A6FE-5097-FBF7971F5074}"/>
          </ac:spMkLst>
        </pc:spChg>
        <pc:spChg chg="mod">
          <ac:chgData name="Eckert, Pat M (KYTC)" userId="8bf704da-2525-4c19-8c38-9636c5bb5a3e" providerId="ADAL" clId="{DDB0F39D-3B12-486A-B3E0-411FB99C8920}" dt="2026-08-25T13:18:36.381" v="8117" actId="1076"/>
          <ac:spMkLst>
            <pc:docMk/>
            <pc:sldMk cId="162520046" sldId="263"/>
            <ac:spMk id="6" creationId="{91A19D12-74B2-E487-3173-01686812193C}"/>
          </ac:spMkLst>
        </pc:spChg>
        <pc:spChg chg="mod">
          <ac:chgData name="Eckert, Pat M (KYTC)" userId="8bf704da-2525-4c19-8c38-9636c5bb5a3e" providerId="ADAL" clId="{DDB0F39D-3B12-486A-B3E0-411FB99C8920}" dt="2026-08-25T13:18:44.348" v="8118" actId="1076"/>
          <ac:spMkLst>
            <pc:docMk/>
            <pc:sldMk cId="162520046" sldId="263"/>
            <ac:spMk id="11" creationId="{74156668-22A0-4E53-4456-0F98BB657BB7}"/>
          </ac:spMkLst>
        </pc:spChg>
        <pc:picChg chg="add mod">
          <ac:chgData name="Eckert, Pat M (KYTC)" userId="8bf704da-2525-4c19-8c38-9636c5bb5a3e" providerId="ADAL" clId="{DDB0F39D-3B12-486A-B3E0-411FB99C8920}" dt="2026-08-24T15:47:12.634" v="7151" actId="1076"/>
          <ac:picMkLst>
            <pc:docMk/>
            <pc:sldMk cId="162520046" sldId="263"/>
            <ac:picMk id="7" creationId="{CA12D895-E9FC-AAEB-2932-1B7FA7F380C3}"/>
          </ac:picMkLst>
        </pc:picChg>
        <pc:picChg chg="mod">
          <ac:chgData name="Eckert, Pat M (KYTC)" userId="8bf704da-2525-4c19-8c38-9636c5bb5a3e" providerId="ADAL" clId="{DDB0F39D-3B12-486A-B3E0-411FB99C8920}" dt="2026-08-25T13:25:55.450" v="8142" actId="208"/>
          <ac:picMkLst>
            <pc:docMk/>
            <pc:sldMk cId="162520046" sldId="263"/>
            <ac:picMk id="9" creationId="{B5589B72-A5D2-075B-11D0-3480FC115411}"/>
          </ac:picMkLst>
        </pc:picChg>
        <pc:picChg chg="add mod">
          <ac:chgData name="Eckert, Pat M (KYTC)" userId="8bf704da-2525-4c19-8c38-9636c5bb5a3e" providerId="ADAL" clId="{DDB0F39D-3B12-486A-B3E0-411FB99C8920}" dt="2026-08-24T15:47:34.476" v="7155" actId="1076"/>
          <ac:picMkLst>
            <pc:docMk/>
            <pc:sldMk cId="162520046" sldId="263"/>
            <ac:picMk id="10" creationId="{5162E091-96F6-6071-9823-36C46C25040E}"/>
          </ac:picMkLst>
        </pc:picChg>
      </pc:sldChg>
      <pc:sldChg chg="addSp delSp modSp add del mod ord modNotesTx">
        <pc:chgData name="Eckert, Pat M (KYTC)" userId="8bf704da-2525-4c19-8c38-9636c5bb5a3e" providerId="ADAL" clId="{DDB0F39D-3B12-486A-B3E0-411FB99C8920}" dt="2026-08-25T18:32:40.360" v="14729" actId="20577"/>
        <pc:sldMkLst>
          <pc:docMk/>
          <pc:sldMk cId="2584333101" sldId="267"/>
        </pc:sldMkLst>
        <pc:spChg chg="add">
          <ac:chgData name="Eckert, Pat M (KYTC)" userId="8bf704da-2525-4c19-8c38-9636c5bb5a3e" providerId="ADAL" clId="{DDB0F39D-3B12-486A-B3E0-411FB99C8920}" dt="2026-08-25T12:43:01.478" v="7785" actId="22"/>
          <ac:spMkLst>
            <pc:docMk/>
            <pc:sldMk cId="2584333101" sldId="267"/>
            <ac:spMk id="6" creationId="{85B8B2FC-2933-8238-E496-E8C1C82EA424}"/>
          </ac:spMkLst>
        </pc:spChg>
        <pc:spChg chg="add mod">
          <ac:chgData name="Eckert, Pat M (KYTC)" userId="8bf704da-2525-4c19-8c38-9636c5bb5a3e" providerId="ADAL" clId="{DDB0F39D-3B12-486A-B3E0-411FB99C8920}" dt="2026-08-10T18:04:20.628" v="5097" actId="1076"/>
          <ac:spMkLst>
            <pc:docMk/>
            <pc:sldMk cId="2584333101" sldId="267"/>
            <ac:spMk id="12" creationId="{6BDA67A5-520C-CF04-0073-9E8C7F78DCB4}"/>
          </ac:spMkLst>
        </pc:spChg>
        <pc:picChg chg="mod">
          <ac:chgData name="Eckert, Pat M (KYTC)" userId="8bf704da-2525-4c19-8c38-9636c5bb5a3e" providerId="ADAL" clId="{DDB0F39D-3B12-486A-B3E0-411FB99C8920}" dt="2026-08-25T15:42:20.237" v="9552" actId="14826"/>
          <ac:picMkLst>
            <pc:docMk/>
            <pc:sldMk cId="2584333101" sldId="267"/>
            <ac:picMk id="31" creationId="{B4566505-163B-E372-66A2-5A4356790DFB}"/>
          </ac:picMkLst>
        </pc:picChg>
      </pc:sldChg>
      <pc:sldChg chg="addSp delSp modSp add mod setBg modNotesTx">
        <pc:chgData name="Eckert, Pat M (KYTC)" userId="8bf704da-2525-4c19-8c38-9636c5bb5a3e" providerId="ADAL" clId="{DDB0F39D-3B12-486A-B3E0-411FB99C8920}" dt="2026-08-25T18:19:39.243" v="13580" actId="20577"/>
        <pc:sldMkLst>
          <pc:docMk/>
          <pc:sldMk cId="3991643290" sldId="268"/>
        </pc:sldMkLst>
        <pc:spChg chg="add mod ord">
          <ac:chgData name="Eckert, Pat M (KYTC)" userId="8bf704da-2525-4c19-8c38-9636c5bb5a3e" providerId="ADAL" clId="{DDB0F39D-3B12-486A-B3E0-411FB99C8920}" dt="2026-08-10T17:54:32.517" v="5077" actId="113"/>
          <ac:spMkLst>
            <pc:docMk/>
            <pc:sldMk cId="3991643290" sldId="268"/>
            <ac:spMk id="2" creationId="{0969E220-50EE-FC06-C24F-DFEA9CC61F5B}"/>
          </ac:spMkLst>
        </pc:spChg>
        <pc:spChg chg="add mod">
          <ac:chgData name="Eckert, Pat M (KYTC)" userId="8bf704da-2525-4c19-8c38-9636c5bb5a3e" providerId="ADAL" clId="{DDB0F39D-3B12-486A-B3E0-411FB99C8920}" dt="2026-08-10T17:16:54.891" v="4957" actId="14100"/>
          <ac:spMkLst>
            <pc:docMk/>
            <pc:sldMk cId="3991643290" sldId="268"/>
            <ac:spMk id="10" creationId="{4F583071-2417-4208-1F45-DE5A6C41F6E3}"/>
          </ac:spMkLst>
        </pc:spChg>
      </pc:sldChg>
      <pc:sldChg chg="addSp delSp modSp add mod modNotesTx">
        <pc:chgData name="Eckert, Pat M (KYTC)" userId="8bf704da-2525-4c19-8c38-9636c5bb5a3e" providerId="ADAL" clId="{DDB0F39D-3B12-486A-B3E0-411FB99C8920}" dt="2026-08-25T16:48:36.979" v="10178" actId="20577"/>
        <pc:sldMkLst>
          <pc:docMk/>
          <pc:sldMk cId="1777376504" sldId="269"/>
        </pc:sldMkLst>
        <pc:spChg chg="add mod">
          <ac:chgData name="Eckert, Pat M (KYTC)" userId="8bf704da-2525-4c19-8c38-9636c5bb5a3e" providerId="ADAL" clId="{DDB0F39D-3B12-486A-B3E0-411FB99C8920}" dt="2026-08-24T14:37:01.640" v="6104" actId="255"/>
          <ac:spMkLst>
            <pc:docMk/>
            <pc:sldMk cId="1777376504" sldId="269"/>
            <ac:spMk id="8" creationId="{F40E754D-D0EF-2074-0207-75CFDB660C56}"/>
          </ac:spMkLst>
        </pc:spChg>
        <pc:spChg chg="add mod">
          <ac:chgData name="Eckert, Pat M (KYTC)" userId="8bf704da-2525-4c19-8c38-9636c5bb5a3e" providerId="ADAL" clId="{DDB0F39D-3B12-486A-B3E0-411FB99C8920}" dt="2026-08-25T12:12:51.420" v="7545" actId="1076"/>
          <ac:spMkLst>
            <pc:docMk/>
            <pc:sldMk cId="1777376504" sldId="269"/>
            <ac:spMk id="10" creationId="{BC213DA8-35A2-0D77-D09E-0C856D736F02}"/>
          </ac:spMkLst>
        </pc:spChg>
        <pc:spChg chg="add mod">
          <ac:chgData name="Eckert, Pat M (KYTC)" userId="8bf704da-2525-4c19-8c38-9636c5bb5a3e" providerId="ADAL" clId="{DDB0F39D-3B12-486A-B3E0-411FB99C8920}" dt="2026-08-25T12:12:51.420" v="7545" actId="1076"/>
          <ac:spMkLst>
            <pc:docMk/>
            <pc:sldMk cId="1777376504" sldId="269"/>
            <ac:spMk id="14" creationId="{2F6EFCFD-195D-7F19-43AC-CD61E5594C61}"/>
          </ac:spMkLst>
        </pc:spChg>
        <pc:spChg chg="add mod">
          <ac:chgData name="Eckert, Pat M (KYTC)" userId="8bf704da-2525-4c19-8c38-9636c5bb5a3e" providerId="ADAL" clId="{DDB0F39D-3B12-486A-B3E0-411FB99C8920}" dt="2026-08-25T12:12:51.420" v="7545" actId="1076"/>
          <ac:spMkLst>
            <pc:docMk/>
            <pc:sldMk cId="1777376504" sldId="269"/>
            <ac:spMk id="16" creationId="{5B1A0F8E-FD44-A407-32CF-97025DFF5693}"/>
          </ac:spMkLst>
        </pc:spChg>
        <pc:spChg chg="add mod">
          <ac:chgData name="Eckert, Pat M (KYTC)" userId="8bf704da-2525-4c19-8c38-9636c5bb5a3e" providerId="ADAL" clId="{DDB0F39D-3B12-486A-B3E0-411FB99C8920}" dt="2026-08-25T12:12:51.420" v="7545" actId="1076"/>
          <ac:spMkLst>
            <pc:docMk/>
            <pc:sldMk cId="1777376504" sldId="269"/>
            <ac:spMk id="20" creationId="{2966A64F-5C25-7D33-E2E5-AAAE9E5B1F79}"/>
          </ac:spMkLst>
        </pc:spChg>
        <pc:spChg chg="mod">
          <ac:chgData name="Eckert, Pat M (KYTC)" userId="8bf704da-2525-4c19-8c38-9636c5bb5a3e" providerId="ADAL" clId="{DDB0F39D-3B12-486A-B3E0-411FB99C8920}" dt="2026-08-25T12:12:29.010" v="7544" actId="948"/>
          <ac:spMkLst>
            <pc:docMk/>
            <pc:sldMk cId="1777376504" sldId="269"/>
            <ac:spMk id="42" creationId="{760431AE-E90A-F60D-8AD7-38F012E706F9}"/>
          </ac:spMkLst>
        </pc:spChg>
        <pc:picChg chg="add mod">
          <ac:chgData name="Eckert, Pat M (KYTC)" userId="8bf704da-2525-4c19-8c38-9636c5bb5a3e" providerId="ADAL" clId="{DDB0F39D-3B12-486A-B3E0-411FB99C8920}" dt="2026-08-24T15:14:55.588" v="6998" actId="1076"/>
          <ac:picMkLst>
            <pc:docMk/>
            <pc:sldMk cId="1777376504" sldId="269"/>
            <ac:picMk id="4" creationId="{7FDA5E11-E7AE-56A7-2ED0-D935CBF8B3A6}"/>
          </ac:picMkLst>
        </pc:picChg>
      </pc:sldChg>
      <pc:sldChg chg="modSp add mod modNotesTx">
        <pc:chgData name="Eckert, Pat M (KYTC)" userId="8bf704da-2525-4c19-8c38-9636c5bb5a3e" providerId="ADAL" clId="{DDB0F39D-3B12-486A-B3E0-411FB99C8920}" dt="2026-08-25T16:52:33.984" v="10833" actId="20577"/>
        <pc:sldMkLst>
          <pc:docMk/>
          <pc:sldMk cId="23556966" sldId="270"/>
        </pc:sldMkLst>
        <pc:spChg chg="mod">
          <ac:chgData name="Eckert, Pat M (KYTC)" userId="8bf704da-2525-4c19-8c38-9636c5bb5a3e" providerId="ADAL" clId="{DDB0F39D-3B12-486A-B3E0-411FB99C8920}" dt="2026-08-25T12:26:23.199" v="7570" actId="20577"/>
          <ac:spMkLst>
            <pc:docMk/>
            <pc:sldMk cId="23556966" sldId="270"/>
            <ac:spMk id="6" creationId="{D3EC35D6-7488-E0DA-76D5-D415BEEF115B}"/>
          </ac:spMkLst>
        </pc:spChg>
        <pc:spChg chg="mod">
          <ac:chgData name="Eckert, Pat M (KYTC)" userId="8bf704da-2525-4c19-8c38-9636c5bb5a3e" providerId="ADAL" clId="{DDB0F39D-3B12-486A-B3E0-411FB99C8920}" dt="2026-08-24T15:19:23.447" v="7010" actId="1076"/>
          <ac:spMkLst>
            <pc:docMk/>
            <pc:sldMk cId="23556966" sldId="270"/>
            <ac:spMk id="7" creationId="{A6C2C4E4-B6B1-36C1-7355-CD9CBC7B3577}"/>
          </ac:spMkLst>
        </pc:spChg>
      </pc:sldChg>
      <pc:sldChg chg="modSp add mod modNotesTx">
        <pc:chgData name="Eckert, Pat M (KYTC)" userId="8bf704da-2525-4c19-8c38-9636c5bb5a3e" providerId="ADAL" clId="{DDB0F39D-3B12-486A-B3E0-411FB99C8920}" dt="2026-08-25T18:09:35.542" v="12373" actId="20577"/>
        <pc:sldMkLst>
          <pc:docMk/>
          <pc:sldMk cId="0" sldId="271"/>
        </pc:sldMkLst>
        <pc:spChg chg="mod">
          <ac:chgData name="Eckert, Pat M (KYTC)" userId="8bf704da-2525-4c19-8c38-9636c5bb5a3e" providerId="ADAL" clId="{DDB0F39D-3B12-486A-B3E0-411FB99C8920}" dt="2026-08-25T15:51:33.482" v="9560" actId="20577"/>
          <ac:spMkLst>
            <pc:docMk/>
            <pc:sldMk cId="0" sldId="271"/>
            <ac:spMk id="3" creationId="{C21E828E-A5E7-6234-17AD-ADCC5E3D46ED}"/>
          </ac:spMkLst>
        </pc:spChg>
        <pc:spChg chg="mod">
          <ac:chgData name="Eckert, Pat M (KYTC)" userId="8bf704da-2525-4c19-8c38-9636c5bb5a3e" providerId="ADAL" clId="{DDB0F39D-3B12-486A-B3E0-411FB99C8920}" dt="2026-08-25T18:00:29.115" v="11588" actId="20577"/>
          <ac:spMkLst>
            <pc:docMk/>
            <pc:sldMk cId="0" sldId="271"/>
            <ac:spMk id="5" creationId="{08730E05-885D-269C-F2C8-10C19E66BF93}"/>
          </ac:spMkLst>
        </pc:spChg>
        <pc:picChg chg="mod modCrop">
          <ac:chgData name="Eckert, Pat M (KYTC)" userId="8bf704da-2525-4c19-8c38-9636c5bb5a3e" providerId="ADAL" clId="{DDB0F39D-3B12-486A-B3E0-411FB99C8920}" dt="2026-08-25T13:26:38.236" v="8143" actId="208"/>
          <ac:picMkLst>
            <pc:docMk/>
            <pc:sldMk cId="0" sldId="271"/>
            <ac:picMk id="7" creationId="{0FA79EAF-B612-EC02-157F-F9E720D86B8A}"/>
          </ac:picMkLst>
        </pc:picChg>
        <pc:picChg chg="mod">
          <ac:chgData name="Eckert, Pat M (KYTC)" userId="8bf704da-2525-4c19-8c38-9636c5bb5a3e" providerId="ADAL" clId="{DDB0F39D-3B12-486A-B3E0-411FB99C8920}" dt="2026-08-25T13:24:11.454" v="8139" actId="1076"/>
          <ac:picMkLst>
            <pc:docMk/>
            <pc:sldMk cId="0" sldId="271"/>
            <ac:picMk id="4098" creationId="{1E561CCE-02BD-156B-3ACF-EE10AA39BDED}"/>
          </ac:picMkLst>
        </pc:picChg>
        <pc:picChg chg="mod">
          <ac:chgData name="Eckert, Pat M (KYTC)" userId="8bf704da-2525-4c19-8c38-9636c5bb5a3e" providerId="ADAL" clId="{DDB0F39D-3B12-486A-B3E0-411FB99C8920}" dt="2026-08-25T13:23:52.286" v="8136" actId="166"/>
          <ac:picMkLst>
            <pc:docMk/>
            <pc:sldMk cId="0" sldId="271"/>
            <ac:picMk id="4100" creationId="{365B5764-6B07-02BF-77BD-911B159566CF}"/>
          </ac:picMkLst>
        </pc:picChg>
      </pc:sldChg>
      <pc:sldChg chg="modSp add mod modNotesTx">
        <pc:chgData name="Eckert, Pat M (KYTC)" userId="8bf704da-2525-4c19-8c38-9636c5bb5a3e" providerId="ADAL" clId="{DDB0F39D-3B12-486A-B3E0-411FB99C8920}" dt="2026-08-25T18:11:35.887" v="12565" actId="20577"/>
        <pc:sldMkLst>
          <pc:docMk/>
          <pc:sldMk cId="0" sldId="272"/>
        </pc:sldMkLst>
        <pc:spChg chg="mod">
          <ac:chgData name="Eckert, Pat M (KYTC)" userId="8bf704da-2525-4c19-8c38-9636c5bb5a3e" providerId="ADAL" clId="{DDB0F39D-3B12-486A-B3E0-411FB99C8920}" dt="2026-08-25T13:38:42.604" v="8189" actId="1076"/>
          <ac:spMkLst>
            <pc:docMk/>
            <pc:sldMk cId="0" sldId="272"/>
            <ac:spMk id="3" creationId="{FB8B3446-1D42-7609-E9F0-F02A2054EBA7}"/>
          </ac:spMkLst>
        </pc:spChg>
        <pc:spChg chg="mod">
          <ac:chgData name="Eckert, Pat M (KYTC)" userId="8bf704da-2525-4c19-8c38-9636c5bb5a3e" providerId="ADAL" clId="{DDB0F39D-3B12-486A-B3E0-411FB99C8920}" dt="2026-08-24T15:50:23.615" v="7162" actId="1076"/>
          <ac:spMkLst>
            <pc:docMk/>
            <pc:sldMk cId="0" sldId="272"/>
            <ac:spMk id="5" creationId="{4AB6A525-7B9C-97FB-22DF-5CED4DF09120}"/>
          </ac:spMkLst>
        </pc:spChg>
        <pc:picChg chg="mod">
          <ac:chgData name="Eckert, Pat M (KYTC)" userId="8bf704da-2525-4c19-8c38-9636c5bb5a3e" providerId="ADAL" clId="{DDB0F39D-3B12-486A-B3E0-411FB99C8920}" dt="2026-08-25T13:27:19.018" v="8146" actId="14100"/>
          <ac:picMkLst>
            <pc:docMk/>
            <pc:sldMk cId="0" sldId="272"/>
            <ac:picMk id="7" creationId="{870D6F3C-7B80-6E37-61B6-D732996AE8CA}"/>
          </ac:picMkLst>
        </pc:picChg>
        <pc:picChg chg="mod">
          <ac:chgData name="Eckert, Pat M (KYTC)" userId="8bf704da-2525-4c19-8c38-9636c5bb5a3e" providerId="ADAL" clId="{DDB0F39D-3B12-486A-B3E0-411FB99C8920}" dt="2026-08-25T13:27:25.786" v="8147" actId="166"/>
          <ac:picMkLst>
            <pc:docMk/>
            <pc:sldMk cId="0" sldId="272"/>
            <ac:picMk id="5124" creationId="{AAE4F2A8-434B-F112-D318-C26F197C961B}"/>
          </ac:picMkLst>
        </pc:picChg>
      </pc:sldChg>
      <pc:sldChg chg="modSp add mod modNotesTx">
        <pc:chgData name="Eckert, Pat M (KYTC)" userId="8bf704da-2525-4c19-8c38-9636c5bb5a3e" providerId="ADAL" clId="{DDB0F39D-3B12-486A-B3E0-411FB99C8920}" dt="2026-08-26T17:41:05.919" v="14761" actId="1076"/>
        <pc:sldMkLst>
          <pc:docMk/>
          <pc:sldMk cId="0" sldId="273"/>
        </pc:sldMkLst>
        <pc:spChg chg="mod">
          <ac:chgData name="Eckert, Pat M (KYTC)" userId="8bf704da-2525-4c19-8c38-9636c5bb5a3e" providerId="ADAL" clId="{DDB0F39D-3B12-486A-B3E0-411FB99C8920}" dt="2026-08-26T17:40:49.746" v="14759" actId="1076"/>
          <ac:spMkLst>
            <pc:docMk/>
            <pc:sldMk cId="0" sldId="273"/>
            <ac:spMk id="3" creationId="{C29BC4D8-F84C-5B11-2295-E447C1D9AD7C}"/>
          </ac:spMkLst>
        </pc:spChg>
        <pc:spChg chg="mod">
          <ac:chgData name="Eckert, Pat M (KYTC)" userId="8bf704da-2525-4c19-8c38-9636c5bb5a3e" providerId="ADAL" clId="{DDB0F39D-3B12-486A-B3E0-411FB99C8920}" dt="2026-08-26T17:41:05.919" v="14761" actId="1076"/>
          <ac:spMkLst>
            <pc:docMk/>
            <pc:sldMk cId="0" sldId="273"/>
            <ac:spMk id="5" creationId="{9980B121-4388-EE5E-AE02-9818CF16F2B7}"/>
          </ac:spMkLst>
        </pc:spChg>
        <pc:spChg chg="mod">
          <ac:chgData name="Eckert, Pat M (KYTC)" userId="8bf704da-2525-4c19-8c38-9636c5bb5a3e" providerId="ADAL" clId="{DDB0F39D-3B12-486A-B3E0-411FB99C8920}" dt="2026-08-26T17:40:55.986" v="14760" actId="1076"/>
          <ac:spMkLst>
            <pc:docMk/>
            <pc:sldMk cId="0" sldId="273"/>
            <ac:spMk id="7" creationId="{1B23D269-834B-754D-988E-9DF843D60E71}"/>
          </ac:spMkLst>
        </pc:spChg>
        <pc:picChg chg="mod modCrop">
          <ac:chgData name="Eckert, Pat M (KYTC)" userId="8bf704da-2525-4c19-8c38-9636c5bb5a3e" providerId="ADAL" clId="{DDB0F39D-3B12-486A-B3E0-411FB99C8920}" dt="2026-08-26T17:40:27.804" v="14757" actId="14100"/>
          <ac:picMkLst>
            <pc:docMk/>
            <pc:sldMk cId="0" sldId="273"/>
            <ac:picMk id="9" creationId="{785C432A-AE2D-6C8F-A9E5-8EDB0C39CB4B}"/>
          </ac:picMkLst>
        </pc:picChg>
        <pc:picChg chg="mod modCrop">
          <ac:chgData name="Eckert, Pat M (KYTC)" userId="8bf704da-2525-4c19-8c38-9636c5bb5a3e" providerId="ADAL" clId="{DDB0F39D-3B12-486A-B3E0-411FB99C8920}" dt="2026-08-26T17:40:32.948" v="14758" actId="14100"/>
          <ac:picMkLst>
            <pc:docMk/>
            <pc:sldMk cId="0" sldId="273"/>
            <ac:picMk id="11" creationId="{757320E2-1D4B-4E73-1A17-E04F2292407C}"/>
          </ac:picMkLst>
        </pc:picChg>
        <pc:picChg chg="mod">
          <ac:chgData name="Eckert, Pat M (KYTC)" userId="8bf704da-2525-4c19-8c38-9636c5bb5a3e" providerId="ADAL" clId="{DDB0F39D-3B12-486A-B3E0-411FB99C8920}" dt="2026-08-25T13:29:58.618" v="8162" actId="14100"/>
          <ac:picMkLst>
            <pc:docMk/>
            <pc:sldMk cId="0" sldId="273"/>
            <ac:picMk id="6147" creationId="{1CFD9553-90B2-6DE1-45F0-D15A313E9D3B}"/>
          </ac:picMkLst>
        </pc:picChg>
      </pc:sldChg>
      <pc:sldChg chg="addSp delSp modSp add mod modNotesTx">
        <pc:chgData name="Eckert, Pat M (KYTC)" userId="8bf704da-2525-4c19-8c38-9636c5bb5a3e" providerId="ADAL" clId="{DDB0F39D-3B12-486A-B3E0-411FB99C8920}" dt="2026-08-25T18:16:04.085" v="13017" actId="20577"/>
        <pc:sldMkLst>
          <pc:docMk/>
          <pc:sldMk cId="1801955303" sldId="274"/>
        </pc:sldMkLst>
        <pc:spChg chg="add mod">
          <ac:chgData name="Eckert, Pat M (KYTC)" userId="8bf704da-2525-4c19-8c38-9636c5bb5a3e" providerId="ADAL" clId="{DDB0F39D-3B12-486A-B3E0-411FB99C8920}" dt="2026-08-25T13:36:49.246" v="8187" actId="1076"/>
          <ac:spMkLst>
            <pc:docMk/>
            <pc:sldMk cId="1801955303" sldId="274"/>
            <ac:spMk id="2" creationId="{4AE07ED3-6D62-A366-39B6-BBF6BDD1E5DB}"/>
          </ac:spMkLst>
        </pc:spChg>
        <pc:spChg chg="mod">
          <ac:chgData name="Eckert, Pat M (KYTC)" userId="8bf704da-2525-4c19-8c38-9636c5bb5a3e" providerId="ADAL" clId="{DDB0F39D-3B12-486A-B3E0-411FB99C8920}" dt="2026-08-25T13:33:21.128" v="8180" actId="1076"/>
          <ac:spMkLst>
            <pc:docMk/>
            <pc:sldMk cId="1801955303" sldId="274"/>
            <ac:spMk id="3" creationId="{60F4578D-89F4-1E05-B44F-89D14D9B40C9}"/>
          </ac:spMkLst>
        </pc:spChg>
        <pc:spChg chg="mod">
          <ac:chgData name="Eckert, Pat M (KYTC)" userId="8bf704da-2525-4c19-8c38-9636c5bb5a3e" providerId="ADAL" clId="{DDB0F39D-3B12-486A-B3E0-411FB99C8920}" dt="2026-08-25T13:33:21.128" v="8180" actId="1076"/>
          <ac:spMkLst>
            <pc:docMk/>
            <pc:sldMk cId="1801955303" sldId="274"/>
            <ac:spMk id="5" creationId="{41AEE052-3EA2-F95A-C030-00C929B536A9}"/>
          </ac:spMkLst>
        </pc:spChg>
        <pc:grpChg chg="add del mod">
          <ac:chgData name="Eckert, Pat M (KYTC)" userId="8bf704da-2525-4c19-8c38-9636c5bb5a3e" providerId="ADAL" clId="{DDB0F39D-3B12-486A-B3E0-411FB99C8920}" dt="2026-08-25T13:32:40.253" v="8177" actId="1076"/>
          <ac:grpSpMkLst>
            <pc:docMk/>
            <pc:sldMk cId="1801955303" sldId="274"/>
            <ac:grpSpMk id="7170" creationId="{E3459FB0-086B-5F32-C5D5-69EB906C63E0}"/>
          </ac:grpSpMkLst>
        </pc:grpChg>
        <pc:picChg chg="mod modCrop">
          <ac:chgData name="Eckert, Pat M (KYTC)" userId="8bf704da-2525-4c19-8c38-9636c5bb5a3e" providerId="ADAL" clId="{DDB0F39D-3B12-486A-B3E0-411FB99C8920}" dt="2026-08-25T13:35:32.358" v="8183" actId="1076"/>
          <ac:picMkLst>
            <pc:docMk/>
            <pc:sldMk cId="1801955303" sldId="274"/>
            <ac:picMk id="7" creationId="{58CF6DE8-EF53-55D2-809A-CE070C179B95}"/>
          </ac:picMkLst>
        </pc:picChg>
        <pc:picChg chg="mod">
          <ac:chgData name="Eckert, Pat M (KYTC)" userId="8bf704da-2525-4c19-8c38-9636c5bb5a3e" providerId="ADAL" clId="{DDB0F39D-3B12-486A-B3E0-411FB99C8920}" dt="2026-08-25T13:33:06.607" v="8179" actId="14100"/>
          <ac:picMkLst>
            <pc:docMk/>
            <pc:sldMk cId="1801955303" sldId="274"/>
            <ac:picMk id="9" creationId="{CEC6434D-A571-53A5-27E3-96AB177CF117}"/>
          </ac:picMkLst>
        </pc:picChg>
        <pc:picChg chg="mod">
          <ac:chgData name="Eckert, Pat M (KYTC)" userId="8bf704da-2525-4c19-8c38-9636c5bb5a3e" providerId="ADAL" clId="{DDB0F39D-3B12-486A-B3E0-411FB99C8920}" dt="2026-08-25T13:32:40.253" v="8177" actId="1076"/>
          <ac:picMkLst>
            <pc:docMk/>
            <pc:sldMk cId="1801955303" sldId="274"/>
            <ac:picMk id="7171" creationId="{A343531F-9CFF-C701-F247-CD5FCFE677A5}"/>
          </ac:picMkLst>
        </pc:picChg>
        <pc:picChg chg="mod">
          <ac:chgData name="Eckert, Pat M (KYTC)" userId="8bf704da-2525-4c19-8c38-9636c5bb5a3e" providerId="ADAL" clId="{DDB0F39D-3B12-486A-B3E0-411FB99C8920}" dt="2026-08-25T13:32:40.253" v="8177" actId="1076"/>
          <ac:picMkLst>
            <pc:docMk/>
            <pc:sldMk cId="1801955303" sldId="274"/>
            <ac:picMk id="7172" creationId="{59E277C8-424C-07FD-FF5E-121C03B6F308}"/>
          </ac:picMkLst>
        </pc:picChg>
      </pc:sldChg>
      <pc:sldChg chg="addSp delSp modSp add mod ord modNotesTx">
        <pc:chgData name="Eckert, Pat M (KYTC)" userId="8bf704da-2525-4c19-8c38-9636c5bb5a3e" providerId="ADAL" clId="{DDB0F39D-3B12-486A-B3E0-411FB99C8920}" dt="2026-08-25T18:18:00.335" v="13293" actId="20577"/>
        <pc:sldMkLst>
          <pc:docMk/>
          <pc:sldMk cId="4210071973" sldId="275"/>
        </pc:sldMkLst>
        <pc:spChg chg="mod">
          <ac:chgData name="Eckert, Pat M (KYTC)" userId="8bf704da-2525-4c19-8c38-9636c5bb5a3e" providerId="ADAL" clId="{DDB0F39D-3B12-486A-B3E0-411FB99C8920}" dt="2026-08-25T13:55:48.186" v="8527" actId="1076"/>
          <ac:spMkLst>
            <pc:docMk/>
            <pc:sldMk cId="4210071973" sldId="275"/>
            <ac:spMk id="3" creationId="{45467418-7501-A119-0E91-A6B6B5A0C946}"/>
          </ac:spMkLst>
        </pc:spChg>
        <pc:spChg chg="mod">
          <ac:chgData name="Eckert, Pat M (KYTC)" userId="8bf704da-2525-4c19-8c38-9636c5bb5a3e" providerId="ADAL" clId="{DDB0F39D-3B12-486A-B3E0-411FB99C8920}" dt="2026-08-24T16:09:47.739" v="7230" actId="1076"/>
          <ac:spMkLst>
            <pc:docMk/>
            <pc:sldMk cId="4210071973" sldId="275"/>
            <ac:spMk id="5" creationId="{72583F65-CE16-BB8D-9BE9-3B717AE4A63C}"/>
          </ac:spMkLst>
        </pc:spChg>
        <pc:picChg chg="add mod ord">
          <ac:chgData name="Eckert, Pat M (KYTC)" userId="8bf704da-2525-4c19-8c38-9636c5bb5a3e" providerId="ADAL" clId="{DDB0F39D-3B12-486A-B3E0-411FB99C8920}" dt="2026-08-24T16:10:57.927" v="7243" actId="14100"/>
          <ac:picMkLst>
            <pc:docMk/>
            <pc:sldMk cId="4210071973" sldId="275"/>
            <ac:picMk id="4" creationId="{63829022-FF04-8208-A0D6-3733E7F6AF21}"/>
          </ac:picMkLst>
        </pc:picChg>
        <pc:picChg chg="add mod modCrop">
          <ac:chgData name="Eckert, Pat M (KYTC)" userId="8bf704da-2525-4c19-8c38-9636c5bb5a3e" providerId="ADAL" clId="{DDB0F39D-3B12-486A-B3E0-411FB99C8920}" dt="2026-08-25T13:56:20.422" v="8528" actId="732"/>
          <ac:picMkLst>
            <pc:docMk/>
            <pc:sldMk cId="4210071973" sldId="275"/>
            <ac:picMk id="8" creationId="{50BF3E94-0D3F-F7D2-B898-5DB8E4133877}"/>
          </ac:picMkLst>
        </pc:picChg>
        <pc:picChg chg="mod">
          <ac:chgData name="Eckert, Pat M (KYTC)" userId="8bf704da-2525-4c19-8c38-9636c5bb5a3e" providerId="ADAL" clId="{DDB0F39D-3B12-486A-B3E0-411FB99C8920}" dt="2026-08-24T16:51:56.808" v="7290" actId="1076"/>
          <ac:picMkLst>
            <pc:docMk/>
            <pc:sldMk cId="4210071973" sldId="275"/>
            <ac:picMk id="11" creationId="{BE4C75D3-A49F-5774-7149-459BFF0D5514}"/>
          </ac:picMkLst>
        </pc:picChg>
        <pc:picChg chg="add mod">
          <ac:chgData name="Eckert, Pat M (KYTC)" userId="8bf704da-2525-4c19-8c38-9636c5bb5a3e" providerId="ADAL" clId="{DDB0F39D-3B12-486A-B3E0-411FB99C8920}" dt="2026-08-25T13:47:57.401" v="8192" actId="208"/>
          <ac:picMkLst>
            <pc:docMk/>
            <pc:sldMk cId="4210071973" sldId="275"/>
            <ac:picMk id="12" creationId="{63FADC35-5D99-8D90-1EE9-8FF6AA657AA4}"/>
          </ac:picMkLst>
        </pc:picChg>
        <pc:picChg chg="add mod">
          <ac:chgData name="Eckert, Pat M (KYTC)" userId="8bf704da-2525-4c19-8c38-9636c5bb5a3e" providerId="ADAL" clId="{DDB0F39D-3B12-486A-B3E0-411FB99C8920}" dt="2026-08-25T13:48:00.898" v="8193" actId="208"/>
          <ac:picMkLst>
            <pc:docMk/>
            <pc:sldMk cId="4210071973" sldId="275"/>
            <ac:picMk id="14" creationId="{BE39ECE4-08FB-1336-C059-8C6EF5772C5A}"/>
          </ac:picMkLst>
        </pc:picChg>
        <pc:picChg chg="add mod">
          <ac:chgData name="Eckert, Pat M (KYTC)" userId="8bf704da-2525-4c19-8c38-9636c5bb5a3e" providerId="ADAL" clId="{DDB0F39D-3B12-486A-B3E0-411FB99C8920}" dt="2026-08-25T13:48:04.969" v="8194" actId="208"/>
          <ac:picMkLst>
            <pc:docMk/>
            <pc:sldMk cId="4210071973" sldId="275"/>
            <ac:picMk id="16" creationId="{70EF5227-10D5-D38D-72FF-9EAF69A6EAAD}"/>
          </ac:picMkLst>
        </pc:picChg>
      </pc:sldChg>
      <pc:sldChg chg="addSp delSp modSp add mod modNotesTx">
        <pc:chgData name="Eckert, Pat M (KYTC)" userId="8bf704da-2525-4c19-8c38-9636c5bb5a3e" providerId="ADAL" clId="{DDB0F39D-3B12-486A-B3E0-411FB99C8920}" dt="2026-08-27T13:57:18.045" v="14920" actId="20577"/>
        <pc:sldMkLst>
          <pc:docMk/>
          <pc:sldMk cId="2073334730" sldId="276"/>
        </pc:sldMkLst>
        <pc:spChg chg="mod">
          <ac:chgData name="Eckert, Pat M (KYTC)" userId="8bf704da-2525-4c19-8c38-9636c5bb5a3e" providerId="ADAL" clId="{DDB0F39D-3B12-486A-B3E0-411FB99C8920}" dt="2026-08-25T18:21:13.612" v="13606" actId="20577"/>
          <ac:spMkLst>
            <pc:docMk/>
            <pc:sldMk cId="2073334730" sldId="276"/>
            <ac:spMk id="6" creationId="{83E1C42D-5550-26DE-7941-C3B44579930C}"/>
          </ac:spMkLst>
        </pc:spChg>
        <pc:grpChg chg="mod">
          <ac:chgData name="Eckert, Pat M (KYTC)" userId="8bf704da-2525-4c19-8c38-9636c5bb5a3e" providerId="ADAL" clId="{DDB0F39D-3B12-486A-B3E0-411FB99C8920}" dt="2026-08-25T14:31:09.098" v="8843" actId="1076"/>
          <ac:grpSpMkLst>
            <pc:docMk/>
            <pc:sldMk cId="2073334730" sldId="276"/>
            <ac:grpSpMk id="5122" creationId="{C42FEF62-F4E2-C4F9-A462-BE4DAB90CDC7}"/>
          </ac:grpSpMkLst>
        </pc:grpChg>
        <pc:picChg chg="add mod">
          <ac:chgData name="Eckert, Pat M (KYTC)" userId="8bf704da-2525-4c19-8c38-9636c5bb5a3e" providerId="ADAL" clId="{DDB0F39D-3B12-486A-B3E0-411FB99C8920}" dt="2026-08-25T14:33:33.869" v="8860" actId="1076"/>
          <ac:picMkLst>
            <pc:docMk/>
            <pc:sldMk cId="2073334730" sldId="276"/>
            <ac:picMk id="5" creationId="{4EF42CE7-E827-B925-AA14-587F077DD1A6}"/>
          </ac:picMkLst>
        </pc:picChg>
        <pc:picChg chg="add mod ord">
          <ac:chgData name="Eckert, Pat M (KYTC)" userId="8bf704da-2525-4c19-8c38-9636c5bb5a3e" providerId="ADAL" clId="{DDB0F39D-3B12-486A-B3E0-411FB99C8920}" dt="2026-08-25T14:30:34.563" v="8836" actId="1076"/>
          <ac:picMkLst>
            <pc:docMk/>
            <pc:sldMk cId="2073334730" sldId="276"/>
            <ac:picMk id="8" creationId="{657734A5-0D9B-BF41-3884-08AE9F70B572}"/>
          </ac:picMkLst>
        </pc:picChg>
        <pc:picChg chg="add mod">
          <ac:chgData name="Eckert, Pat M (KYTC)" userId="8bf704da-2525-4c19-8c38-9636c5bb5a3e" providerId="ADAL" clId="{DDB0F39D-3B12-486A-B3E0-411FB99C8920}" dt="2026-08-25T14:31:25.231" v="8844" actId="1076"/>
          <ac:picMkLst>
            <pc:docMk/>
            <pc:sldMk cId="2073334730" sldId="276"/>
            <ac:picMk id="9" creationId="{22398C91-A2BB-E044-C3C3-B695921F48AC}"/>
          </ac:picMkLst>
        </pc:picChg>
        <pc:picChg chg="add mod ord">
          <ac:chgData name="Eckert, Pat M (KYTC)" userId="8bf704da-2525-4c19-8c38-9636c5bb5a3e" providerId="ADAL" clId="{DDB0F39D-3B12-486A-B3E0-411FB99C8920}" dt="2026-08-25T14:30:45.587" v="8839" actId="1076"/>
          <ac:picMkLst>
            <pc:docMk/>
            <pc:sldMk cId="2073334730" sldId="276"/>
            <ac:picMk id="12" creationId="{9E27C80F-6FE8-E0C2-8B75-8170222C79CD}"/>
          </ac:picMkLst>
        </pc:picChg>
        <pc:picChg chg="add mod ord">
          <ac:chgData name="Eckert, Pat M (KYTC)" userId="8bf704da-2525-4c19-8c38-9636c5bb5a3e" providerId="ADAL" clId="{DDB0F39D-3B12-486A-B3E0-411FB99C8920}" dt="2026-08-25T14:30:56.625" v="8842" actId="1076"/>
          <ac:picMkLst>
            <pc:docMk/>
            <pc:sldMk cId="2073334730" sldId="276"/>
            <ac:picMk id="14" creationId="{87463FF3-EF79-3124-5C29-4C504E8D173A}"/>
          </ac:picMkLst>
        </pc:picChg>
        <pc:picChg chg="mod">
          <ac:chgData name="Eckert, Pat M (KYTC)" userId="8bf704da-2525-4c19-8c38-9636c5bb5a3e" providerId="ADAL" clId="{DDB0F39D-3B12-486A-B3E0-411FB99C8920}" dt="2026-08-25T14:31:09.098" v="8843" actId="1076"/>
          <ac:picMkLst>
            <pc:docMk/>
            <pc:sldMk cId="2073334730" sldId="276"/>
            <ac:picMk id="5123" creationId="{A4A6AA0A-9F43-E43C-545C-46B77F7E9D90}"/>
          </ac:picMkLst>
        </pc:picChg>
        <pc:picChg chg="mod">
          <ac:chgData name="Eckert, Pat M (KYTC)" userId="8bf704da-2525-4c19-8c38-9636c5bb5a3e" providerId="ADAL" clId="{DDB0F39D-3B12-486A-B3E0-411FB99C8920}" dt="2026-08-25T14:31:09.098" v="8843" actId="1076"/>
          <ac:picMkLst>
            <pc:docMk/>
            <pc:sldMk cId="2073334730" sldId="276"/>
            <ac:picMk id="5124" creationId="{96A21DD4-154C-6D61-1423-35AA417E980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E8F4803D-231D-461B-AEDA-9A974B8EA965}" type="datetimeFigureOut">
              <a:rPr lang="en-US" smtClean="0"/>
              <a:t>8/27/2026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665AA619-800B-4195-8B63-F2E598C560A7}" type="slidenum">
              <a:rPr lang="en-US" smtClean="0"/>
              <a:t>‹#›</a:t>
            </a:fld>
            <a:endParaRPr lang="en-US"/>
          </a:p>
        </p:txBody>
      </p:sp>
    </p:spTree>
    <p:extLst>
      <p:ext uri="{BB962C8B-B14F-4D97-AF65-F5344CB8AC3E}">
        <p14:creationId xmlns:p14="http://schemas.microsoft.com/office/powerpoint/2010/main" val="2434023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 Today we are introducing more than a new spreadsheet. We are developing a structured SUE data schema that allows utility information to remain useful and accessible from early investigation through design and construction.</a:t>
            </a:r>
          </a:p>
        </p:txBody>
      </p:sp>
      <p:sp>
        <p:nvSpPr>
          <p:cNvPr id="4" name="Slide Number Placeholder 3"/>
          <p:cNvSpPr>
            <a:spLocks noGrp="1"/>
          </p:cNvSpPr>
          <p:nvPr>
            <p:ph type="sldNum" sz="quarter" idx="5"/>
          </p:nvPr>
        </p:nvSpPr>
        <p:spPr/>
        <p:txBody>
          <a:bodyPr/>
          <a:lstStyle/>
          <a:p>
            <a:fld id="{665AA619-800B-4195-8B63-F2E598C560A7}" type="slidenum">
              <a:rPr lang="en-US" smtClean="0"/>
              <a:t>1</a:t>
            </a:fld>
            <a:endParaRPr lang="en-US"/>
          </a:p>
        </p:txBody>
      </p:sp>
    </p:spTree>
    <p:extLst>
      <p:ext uri="{BB962C8B-B14F-4D97-AF65-F5344CB8AC3E}">
        <p14:creationId xmlns:p14="http://schemas.microsoft.com/office/powerpoint/2010/main" val="3390446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 Very brief because we have already been introduced by the moderator.</a:t>
            </a:r>
          </a:p>
        </p:txBody>
      </p:sp>
      <p:sp>
        <p:nvSpPr>
          <p:cNvPr id="4" name="Slide Number Placeholder 3"/>
          <p:cNvSpPr>
            <a:spLocks noGrp="1"/>
          </p:cNvSpPr>
          <p:nvPr>
            <p:ph type="sldNum" sz="quarter" idx="5"/>
          </p:nvPr>
        </p:nvSpPr>
        <p:spPr/>
        <p:txBody>
          <a:bodyPr/>
          <a:lstStyle/>
          <a:p>
            <a:fld id="{665AA619-800B-4195-8B63-F2E598C560A7}" type="slidenum">
              <a:rPr lang="en-US" smtClean="0"/>
              <a:t>2</a:t>
            </a:fld>
            <a:endParaRPr lang="en-US"/>
          </a:p>
        </p:txBody>
      </p:sp>
    </p:spTree>
    <p:extLst>
      <p:ext uri="{BB962C8B-B14F-4D97-AF65-F5344CB8AC3E}">
        <p14:creationId xmlns:p14="http://schemas.microsoft.com/office/powerpoint/2010/main" val="1811662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 A static deliverable supports a digital project, but it limits the continuing value of the data. The schema allows one structured dataset to support multiple deliverables, reducing manual re-entry, repeated processing, and the potential loss of information between project phase.</a:t>
            </a:r>
          </a:p>
        </p:txBody>
      </p:sp>
      <p:sp>
        <p:nvSpPr>
          <p:cNvPr id="4" name="Slide Number Placeholder 3"/>
          <p:cNvSpPr>
            <a:spLocks noGrp="1"/>
          </p:cNvSpPr>
          <p:nvPr>
            <p:ph type="sldNum" sz="quarter" idx="5"/>
          </p:nvPr>
        </p:nvSpPr>
        <p:spPr/>
        <p:txBody>
          <a:bodyPr/>
          <a:lstStyle/>
          <a:p>
            <a:fld id="{665AA619-800B-4195-8B63-F2E598C560A7}" type="slidenum">
              <a:rPr lang="en-US" smtClean="0"/>
              <a:t>3</a:t>
            </a:fld>
            <a:endParaRPr lang="en-US"/>
          </a:p>
        </p:txBody>
      </p:sp>
    </p:spTree>
    <p:extLst>
      <p:ext uri="{BB962C8B-B14F-4D97-AF65-F5344CB8AC3E}">
        <p14:creationId xmlns:p14="http://schemas.microsoft.com/office/powerpoint/2010/main" val="4116535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Lauren/Corey: Our project experience revealed the need for consistent fields, terminology, and delivery expectations. The schema applies those lessons in a repeatable way while preserving room for project-specific findings, professional judgment, and field conditions that cannot be represented by standard codes alone.</a:t>
            </a:r>
          </a:p>
        </p:txBody>
      </p:sp>
      <p:sp>
        <p:nvSpPr>
          <p:cNvPr id="4" name="Slide Number Placeholder 3"/>
          <p:cNvSpPr>
            <a:spLocks noGrp="1"/>
          </p:cNvSpPr>
          <p:nvPr>
            <p:ph type="sldNum" sz="quarter" idx="5"/>
          </p:nvPr>
        </p:nvSpPr>
        <p:spPr/>
        <p:txBody>
          <a:bodyPr/>
          <a:lstStyle/>
          <a:p>
            <a:fld id="{665AA619-800B-4195-8B63-F2E598C560A7}" type="slidenum">
              <a:rPr lang="en-US" smtClean="0"/>
              <a:t>4</a:t>
            </a:fld>
            <a:endParaRPr lang="en-US"/>
          </a:p>
        </p:txBody>
      </p:sp>
    </p:spTree>
    <p:extLst>
      <p:ext uri="{BB962C8B-B14F-4D97-AF65-F5344CB8AC3E}">
        <p14:creationId xmlns:p14="http://schemas.microsoft.com/office/powerpoint/2010/main" val="2428381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Lauren/Corey: The schema was not developed by one discipline working independently. It grew through coordination among KYTC, the Districts, and our SUE consultants. Each project helped us better understand what information the different project partners need and how that information should move forward.</a:t>
            </a:r>
          </a:p>
        </p:txBody>
      </p:sp>
      <p:sp>
        <p:nvSpPr>
          <p:cNvPr id="4" name="Slide Number Placeholder 3"/>
          <p:cNvSpPr>
            <a:spLocks noGrp="1"/>
          </p:cNvSpPr>
          <p:nvPr>
            <p:ph type="sldNum" sz="quarter" idx="5"/>
          </p:nvPr>
        </p:nvSpPr>
        <p:spPr/>
        <p:txBody>
          <a:bodyPr/>
          <a:lstStyle/>
          <a:p>
            <a:fld id="{665AA619-800B-4195-8B63-F2E598C560A7}" type="slidenum">
              <a:rPr lang="en-US" smtClean="0"/>
              <a:t>5</a:t>
            </a:fld>
            <a:endParaRPr lang="en-US"/>
          </a:p>
        </p:txBody>
      </p:sp>
    </p:spTree>
    <p:extLst>
      <p:ext uri="{BB962C8B-B14F-4D97-AF65-F5344CB8AC3E}">
        <p14:creationId xmlns:p14="http://schemas.microsoft.com/office/powerpoint/2010/main" val="3740980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Lauren/Corey: Traditional SUE deliverables remain important, but the lasting value is the data behind them. Reports, drawings, maps, and plan sheets should be different views of the same verified information, not separate products requiring repeated interpretation and post-processing.</a:t>
            </a:r>
          </a:p>
        </p:txBody>
      </p:sp>
      <p:sp>
        <p:nvSpPr>
          <p:cNvPr id="4" name="Slide Number Placeholder 3"/>
          <p:cNvSpPr>
            <a:spLocks noGrp="1"/>
          </p:cNvSpPr>
          <p:nvPr>
            <p:ph type="sldNum" sz="quarter" idx="5"/>
          </p:nvPr>
        </p:nvSpPr>
        <p:spPr/>
        <p:txBody>
          <a:bodyPr/>
          <a:lstStyle/>
          <a:p>
            <a:fld id="{665AA619-800B-4195-8B63-F2E598C560A7}" type="slidenum">
              <a:rPr lang="en-US" smtClean="0"/>
              <a:t>6</a:t>
            </a:fld>
            <a:endParaRPr lang="en-US"/>
          </a:p>
        </p:txBody>
      </p:sp>
    </p:spTree>
    <p:extLst>
      <p:ext uri="{BB962C8B-B14F-4D97-AF65-F5344CB8AC3E}">
        <p14:creationId xmlns:p14="http://schemas.microsoft.com/office/powerpoint/2010/main" val="14279065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Lauren/Corey: A quality level communicates how the utility information was developed and the degree of confidence behind it. Applying the appropriate quality level early helps the project team focus resources where uncertainty creates the greatest risk. Under ASCE 38-22, quality levels are documented under the seal of a qualified licensed professional in accordance with applicable state law. </a:t>
            </a:r>
          </a:p>
        </p:txBody>
      </p:sp>
      <p:sp>
        <p:nvSpPr>
          <p:cNvPr id="4" name="Slide Number Placeholder 3"/>
          <p:cNvSpPr>
            <a:spLocks noGrp="1"/>
          </p:cNvSpPr>
          <p:nvPr>
            <p:ph type="sldNum" sz="quarter" idx="5"/>
          </p:nvPr>
        </p:nvSpPr>
        <p:spPr/>
        <p:txBody>
          <a:bodyPr/>
          <a:lstStyle/>
          <a:p>
            <a:fld id="{665AA619-800B-4195-8B63-F2E598C560A7}" type="slidenum">
              <a:rPr lang="en-US" smtClean="0"/>
              <a:t>7</a:t>
            </a:fld>
            <a:endParaRPr lang="en-US"/>
          </a:p>
        </p:txBody>
      </p:sp>
    </p:spTree>
    <p:extLst>
      <p:ext uri="{BB962C8B-B14F-4D97-AF65-F5344CB8AC3E}">
        <p14:creationId xmlns:p14="http://schemas.microsoft.com/office/powerpoint/2010/main" val="2164358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Emily/Ben/Steve: The design ticket is more than a request or utility markings. It BEGINS the process of gathering information that can support planning and mapping data. When that information is structured from the beginning, it can become part of the documented SUE digital dataset rather than remaining a one-time static data via the paint markings in the field. </a:t>
            </a:r>
          </a:p>
        </p:txBody>
      </p:sp>
      <p:sp>
        <p:nvSpPr>
          <p:cNvPr id="4" name="Slide Number Placeholder 3"/>
          <p:cNvSpPr>
            <a:spLocks noGrp="1"/>
          </p:cNvSpPr>
          <p:nvPr>
            <p:ph type="sldNum" sz="quarter" idx="5"/>
          </p:nvPr>
        </p:nvSpPr>
        <p:spPr/>
        <p:txBody>
          <a:bodyPr/>
          <a:lstStyle/>
          <a:p>
            <a:fld id="{665AA619-800B-4195-8B63-F2E598C560A7}" type="slidenum">
              <a:rPr lang="en-US" smtClean="0"/>
              <a:t>8</a:t>
            </a:fld>
            <a:endParaRPr lang="en-US"/>
          </a:p>
        </p:txBody>
      </p:sp>
    </p:spTree>
    <p:extLst>
      <p:ext uri="{BB962C8B-B14F-4D97-AF65-F5344CB8AC3E}">
        <p14:creationId xmlns:p14="http://schemas.microsoft.com/office/powerpoint/2010/main" val="1722846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Emily/Ben/Steve: Utility information creates the greatest value when it is available while planning &amp; design choices are still open. Beginning early allows the team to identify risk, determine where higher quality levels are needed, and use verified information to influence the plans/design before conflicts become expensive changes.</a:t>
            </a:r>
          </a:p>
        </p:txBody>
      </p:sp>
      <p:sp>
        <p:nvSpPr>
          <p:cNvPr id="4" name="Slide Number Placeholder 3"/>
          <p:cNvSpPr>
            <a:spLocks noGrp="1"/>
          </p:cNvSpPr>
          <p:nvPr>
            <p:ph type="sldNum" sz="quarter" idx="5"/>
          </p:nvPr>
        </p:nvSpPr>
        <p:spPr/>
        <p:txBody>
          <a:bodyPr/>
          <a:lstStyle/>
          <a:p>
            <a:fld id="{665AA619-800B-4195-8B63-F2E598C560A7}" type="slidenum">
              <a:rPr lang="en-US" smtClean="0"/>
              <a:t>9</a:t>
            </a:fld>
            <a:endParaRPr lang="en-US"/>
          </a:p>
        </p:txBody>
      </p:sp>
    </p:spTree>
    <p:extLst>
      <p:ext uri="{BB962C8B-B14F-4D97-AF65-F5344CB8AC3E}">
        <p14:creationId xmlns:p14="http://schemas.microsoft.com/office/powerpoint/2010/main" val="3753123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Emily/Ben/Steve: Modern field technology allows the crew to collect more than a utility’s horizontal &amp; vertical position. Various custom attribute data can be collected from field observations while the utility is visible, reducing the need to interpret or reconstruct that information later, then entered in various systems downstream.</a:t>
            </a:r>
          </a:p>
        </p:txBody>
      </p:sp>
      <p:sp>
        <p:nvSpPr>
          <p:cNvPr id="4" name="Slide Number Placeholder 3"/>
          <p:cNvSpPr>
            <a:spLocks noGrp="1"/>
          </p:cNvSpPr>
          <p:nvPr>
            <p:ph type="sldNum" sz="quarter" idx="5"/>
          </p:nvPr>
        </p:nvSpPr>
        <p:spPr/>
        <p:txBody>
          <a:bodyPr/>
          <a:lstStyle/>
          <a:p>
            <a:fld id="{665AA619-800B-4195-8B63-F2E598C560A7}" type="slidenum">
              <a:rPr lang="en-US" smtClean="0"/>
              <a:t>10</a:t>
            </a:fld>
            <a:endParaRPr lang="en-US"/>
          </a:p>
        </p:txBody>
      </p:sp>
    </p:spTree>
    <p:extLst>
      <p:ext uri="{BB962C8B-B14F-4D97-AF65-F5344CB8AC3E}">
        <p14:creationId xmlns:p14="http://schemas.microsoft.com/office/powerpoint/2010/main" val="3341777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Emily/Ben/Steve: Controlled fields and standards values make the raw data consistent and reusable. </a:t>
            </a:r>
          </a:p>
        </p:txBody>
      </p:sp>
      <p:sp>
        <p:nvSpPr>
          <p:cNvPr id="4" name="Slide Number Placeholder 3"/>
          <p:cNvSpPr>
            <a:spLocks noGrp="1"/>
          </p:cNvSpPr>
          <p:nvPr>
            <p:ph type="sldNum" sz="quarter" idx="5"/>
          </p:nvPr>
        </p:nvSpPr>
        <p:spPr/>
        <p:txBody>
          <a:bodyPr/>
          <a:lstStyle/>
          <a:p>
            <a:fld id="{665AA619-800B-4195-8B63-F2E598C560A7}" type="slidenum">
              <a:rPr lang="en-US" smtClean="0"/>
              <a:t>11</a:t>
            </a:fld>
            <a:endParaRPr lang="en-US"/>
          </a:p>
        </p:txBody>
      </p:sp>
    </p:spTree>
    <p:extLst>
      <p:ext uri="{BB962C8B-B14F-4D97-AF65-F5344CB8AC3E}">
        <p14:creationId xmlns:p14="http://schemas.microsoft.com/office/powerpoint/2010/main" val="1293791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Emily/Ben/Steve: The work no longer stops at locating a utility. Field crews can capture its position, attributes, field conditions, and supporting notes directly within the data collector, while the structured data schema transforms each discovery into reusable project data. </a:t>
            </a:r>
          </a:p>
        </p:txBody>
      </p:sp>
      <p:sp>
        <p:nvSpPr>
          <p:cNvPr id="4" name="Slide Number Placeholder 3"/>
          <p:cNvSpPr>
            <a:spLocks noGrp="1"/>
          </p:cNvSpPr>
          <p:nvPr>
            <p:ph type="sldNum" sz="quarter" idx="5"/>
          </p:nvPr>
        </p:nvSpPr>
        <p:spPr/>
        <p:txBody>
          <a:bodyPr/>
          <a:lstStyle/>
          <a:p>
            <a:fld id="{665AA619-800B-4195-8B63-F2E598C560A7}" type="slidenum">
              <a:rPr lang="en-US" smtClean="0"/>
              <a:t>12</a:t>
            </a:fld>
            <a:endParaRPr lang="en-US"/>
          </a:p>
        </p:txBody>
      </p:sp>
    </p:spTree>
    <p:extLst>
      <p:ext uri="{BB962C8B-B14F-4D97-AF65-F5344CB8AC3E}">
        <p14:creationId xmlns:p14="http://schemas.microsoft.com/office/powerpoint/2010/main" val="668160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 This brings the complete process together. We discover early, capture information once, validate the raw data, and communicate the verified information forward. The digital data becomes the common source supporting GIS, CADD, plan sheets, construction, and future project use.</a:t>
            </a:r>
          </a:p>
        </p:txBody>
      </p:sp>
      <p:sp>
        <p:nvSpPr>
          <p:cNvPr id="4" name="Slide Number Placeholder 3"/>
          <p:cNvSpPr>
            <a:spLocks noGrp="1"/>
          </p:cNvSpPr>
          <p:nvPr>
            <p:ph type="sldNum" sz="quarter" idx="5"/>
          </p:nvPr>
        </p:nvSpPr>
        <p:spPr/>
        <p:txBody>
          <a:bodyPr/>
          <a:lstStyle/>
          <a:p>
            <a:fld id="{665AA619-800B-4195-8B63-F2E598C560A7}" type="slidenum">
              <a:rPr lang="en-US" smtClean="0"/>
              <a:t>13</a:t>
            </a:fld>
            <a:endParaRPr lang="en-US"/>
          </a:p>
        </p:txBody>
      </p:sp>
    </p:spTree>
    <p:extLst>
      <p:ext uri="{BB962C8B-B14F-4D97-AF65-F5344CB8AC3E}">
        <p14:creationId xmlns:p14="http://schemas.microsoft.com/office/powerpoint/2010/main" val="3252242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 Because the information is structured, it can update GIS without rebuilding the dataset for every use. The same utility features and attributes can support mapping, analysis, coordination, and future updates while preserving their relationship to the original SUE investigation.</a:t>
            </a:r>
          </a:p>
        </p:txBody>
      </p:sp>
      <p:sp>
        <p:nvSpPr>
          <p:cNvPr id="4" name="Slide Number Placeholder 3"/>
          <p:cNvSpPr>
            <a:spLocks noGrp="1"/>
          </p:cNvSpPr>
          <p:nvPr>
            <p:ph type="sldNum" sz="quarter" idx="5"/>
          </p:nvPr>
        </p:nvSpPr>
        <p:spPr/>
        <p:txBody>
          <a:bodyPr/>
          <a:lstStyle/>
          <a:p>
            <a:fld id="{665AA619-800B-4195-8B63-F2E598C560A7}" type="slidenum">
              <a:rPr lang="en-US" smtClean="0"/>
              <a:t>14</a:t>
            </a:fld>
            <a:endParaRPr lang="en-US"/>
          </a:p>
        </p:txBody>
      </p:sp>
    </p:spTree>
    <p:extLst>
      <p:ext uri="{BB962C8B-B14F-4D97-AF65-F5344CB8AC3E}">
        <p14:creationId xmlns:p14="http://schemas.microsoft.com/office/powerpoint/2010/main" val="1259312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 The same structured data can also support the CADD environment similar to how KYTC’s surveyors support the ORD environment today. Designers receive utility geometry and attributes in a usable form, reducing manual translation and allowing utility information to participate more directly in design &amp; utility coordination and conflict evaluation throughout the project lifecycle.</a:t>
            </a:r>
          </a:p>
        </p:txBody>
      </p:sp>
      <p:sp>
        <p:nvSpPr>
          <p:cNvPr id="4" name="Slide Number Placeholder 3"/>
          <p:cNvSpPr>
            <a:spLocks noGrp="1"/>
          </p:cNvSpPr>
          <p:nvPr>
            <p:ph type="sldNum" sz="quarter" idx="5"/>
          </p:nvPr>
        </p:nvSpPr>
        <p:spPr/>
        <p:txBody>
          <a:bodyPr/>
          <a:lstStyle/>
          <a:p>
            <a:fld id="{665AA619-800B-4195-8B63-F2E598C560A7}" type="slidenum">
              <a:rPr lang="en-US" smtClean="0"/>
              <a:t>15</a:t>
            </a:fld>
            <a:endParaRPr lang="en-US"/>
          </a:p>
        </p:txBody>
      </p:sp>
    </p:spTree>
    <p:extLst>
      <p:ext uri="{BB962C8B-B14F-4D97-AF65-F5344CB8AC3E}">
        <p14:creationId xmlns:p14="http://schemas.microsoft.com/office/powerpoint/2010/main" val="1252808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CDC85-8606-97F0-C00D-8F47DEDBF5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9ED07-1B50-DF22-AAD6-76C15AA757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3CFEF8-6B8F-9C19-CCFB-5BA2DE49D429}"/>
              </a:ext>
            </a:extLst>
          </p:cNvPr>
          <p:cNvSpPr>
            <a:spLocks noGrp="1"/>
          </p:cNvSpPr>
          <p:nvPr>
            <p:ph type="body" idx="1"/>
          </p:nvPr>
        </p:nvSpPr>
        <p:spPr/>
        <p:txBody>
          <a:bodyPr/>
          <a:lstStyle/>
          <a:p>
            <a:r>
              <a:rPr lang="en-US" dirty="0"/>
              <a:t>Pat: Although this plan sheet is under development and considered for review only, it can be an essential construction deliverable standard. SUE data is of high quality and there is an associated upfront cost for the work, the SW SUE data should be consistently communicated to construction. IF THERE IS TIME, SHOW THE ACTUAL EXCEL SPREADSHEET, IMPORTING CSV (BEFORE AND AFTER). If there is </a:t>
            </a:r>
            <a:r>
              <a:rPr lang="en-US"/>
              <a:t>not enough time, </a:t>
            </a:r>
            <a:r>
              <a:rPr lang="en-US" dirty="0"/>
              <a:t>skip </a:t>
            </a:r>
            <a:r>
              <a:rPr lang="en-US"/>
              <a:t>the spreadsheet.</a:t>
            </a:r>
            <a:endParaRPr lang="en-US" dirty="0"/>
          </a:p>
        </p:txBody>
      </p:sp>
      <p:sp>
        <p:nvSpPr>
          <p:cNvPr id="4" name="Slide Number Placeholder 3">
            <a:extLst>
              <a:ext uri="{FF2B5EF4-FFF2-40B4-BE49-F238E27FC236}">
                <a16:creationId xmlns:a16="http://schemas.microsoft.com/office/drawing/2014/main" id="{4629F5C6-4025-F156-2DD3-6C8F22B159E8}"/>
              </a:ext>
            </a:extLst>
          </p:cNvPr>
          <p:cNvSpPr>
            <a:spLocks noGrp="1"/>
          </p:cNvSpPr>
          <p:nvPr>
            <p:ph type="sldNum" sz="quarter" idx="5"/>
          </p:nvPr>
        </p:nvSpPr>
        <p:spPr/>
        <p:txBody>
          <a:bodyPr/>
          <a:lstStyle/>
          <a:p>
            <a:fld id="{665AA619-800B-4195-8B63-F2E598C560A7}" type="slidenum">
              <a:rPr lang="en-US" smtClean="0"/>
              <a:t>16</a:t>
            </a:fld>
            <a:endParaRPr lang="en-US"/>
          </a:p>
        </p:txBody>
      </p:sp>
    </p:spTree>
    <p:extLst>
      <p:ext uri="{BB962C8B-B14F-4D97-AF65-F5344CB8AC3E}">
        <p14:creationId xmlns:p14="http://schemas.microsoft.com/office/powerpoint/2010/main" val="22730737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welcome your questions.</a:t>
            </a:r>
          </a:p>
        </p:txBody>
      </p:sp>
      <p:sp>
        <p:nvSpPr>
          <p:cNvPr id="4" name="Slide Number Placeholder 3"/>
          <p:cNvSpPr>
            <a:spLocks noGrp="1"/>
          </p:cNvSpPr>
          <p:nvPr>
            <p:ph type="sldNum" sz="quarter" idx="5"/>
          </p:nvPr>
        </p:nvSpPr>
        <p:spPr/>
        <p:txBody>
          <a:bodyPr/>
          <a:lstStyle/>
          <a:p>
            <a:fld id="{665AA619-800B-4195-8B63-F2E598C560A7}" type="slidenum">
              <a:rPr lang="en-US" smtClean="0"/>
              <a:t>17</a:t>
            </a:fld>
            <a:endParaRPr lang="en-US"/>
          </a:p>
        </p:txBody>
      </p:sp>
    </p:spTree>
    <p:extLst>
      <p:ext uri="{BB962C8B-B14F-4D97-AF65-F5344CB8AC3E}">
        <p14:creationId xmlns:p14="http://schemas.microsoft.com/office/powerpoint/2010/main" val="2658615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8/27/2026</a:t>
            </a:fld>
            <a:endParaRPr lang="en-US" altLang="en-US"/>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8/27/2026</a:t>
            </a:fld>
            <a:endParaRPr lang="en-US" altLang="en-US"/>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8/27/2026</a:t>
            </a:fld>
            <a:endParaRPr lang="en-US" altLang="en-US"/>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8/27/2026</a:t>
            </a:fld>
            <a:endParaRPr lang="en-US" altLang="en-US"/>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8/27/2026</a:t>
            </a:fld>
            <a:endParaRPr lang="en-US" altLang="en-US"/>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a:p>
        </p:txBody>
      </p:sp>
    </p:spTree>
    <p:extLst>
      <p:ext uri="{BB962C8B-B14F-4D97-AF65-F5344CB8AC3E}">
        <p14:creationId xmlns:p14="http://schemas.microsoft.com/office/powerpoint/2010/main" val="10710590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8/27/2026</a:t>
            </a:fld>
            <a:endParaRPr lang="en-US" altLang="en-US"/>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0.jpg"/><Relationship Id="rId5" Type="http://schemas.openxmlformats.org/officeDocument/2006/relationships/image" Target="../media/image19.jpeg"/><Relationship Id="rId4" Type="http://schemas.openxmlformats.org/officeDocument/2006/relationships/image" Target="../media/image18.png"/><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3.pn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5.png"/><Relationship Id="rId10" Type="http://schemas.openxmlformats.org/officeDocument/2006/relationships/image" Target="../media/image31.png"/><Relationship Id="rId4" Type="http://schemas.openxmlformats.org/officeDocument/2006/relationships/image" Target="../media/image26.png"/><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18.pn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41.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7.png"/><Relationship Id="rId7"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23.png"/><Relationship Id="rId9"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55.jpe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6.png"/><Relationship Id="rId7"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39.png"/><Relationship Id="rId4" Type="http://schemas.openxmlformats.org/officeDocument/2006/relationships/image" Target="../media/image57.png"/><Relationship Id="rId9" Type="http://schemas.openxmlformats.org/officeDocument/2006/relationships/image" Target="../media/image60.png"/></Relationships>
</file>

<file path=ppt/slides/_rels/slide17.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7">
            <a:extLst>
              <a:ext uri="{FF2B5EF4-FFF2-40B4-BE49-F238E27FC236}">
                <a16:creationId xmlns:a16="http://schemas.microsoft.com/office/drawing/2014/main" id="{A87150A0-E221-0B40-9F35-ADEB9C9036E9}"/>
              </a:ext>
            </a:extLst>
          </p:cNvPr>
          <p:cNvGrpSpPr/>
          <p:nvPr/>
        </p:nvGrpSpPr>
        <p:grpSpPr>
          <a:xfrm>
            <a:off x="914400" y="1790700"/>
            <a:ext cx="12356129" cy="4049192"/>
            <a:chOff x="1794557" y="1739160"/>
            <a:chExt cx="8715304" cy="3013656"/>
          </a:xfrm>
        </p:grpSpPr>
        <p:sp>
          <p:nvSpPr>
            <p:cNvPr id="10" name="Rectangle 9">
              <a:extLst>
                <a:ext uri="{FF2B5EF4-FFF2-40B4-BE49-F238E27FC236}">
                  <a16:creationId xmlns:a16="http://schemas.microsoft.com/office/drawing/2014/main" id="{EDFDB1A4-6DE4-C06A-3CCA-149EC169E1DC}"/>
                </a:ext>
              </a:extLst>
            </p:cNvPr>
            <p:cNvSpPr/>
            <p:nvPr/>
          </p:nvSpPr>
          <p:spPr>
            <a:xfrm>
              <a:off x="1794557" y="4524666"/>
              <a:ext cx="8715304" cy="228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6600" b="1" spc="300" dirty="0">
                  <a:solidFill>
                    <a:srgbClr val="003867"/>
                  </a:solidFill>
                  <a:latin typeface="Arial" panose="020B0604020202020204" pitchFamily="34" charset="0"/>
                  <a:cs typeface="Arial" panose="020B0604020202020204" pitchFamily="34" charset="0"/>
                </a:rPr>
                <a:t>Creating the New KYTC </a:t>
              </a:r>
            </a:p>
            <a:p>
              <a:r>
                <a:rPr lang="en-US" sz="6600" b="1" spc="300" dirty="0">
                  <a:solidFill>
                    <a:srgbClr val="003867"/>
                  </a:solidFill>
                  <a:latin typeface="Arial" panose="020B0604020202020204" pitchFamily="34" charset="0"/>
                  <a:cs typeface="Arial" panose="020B0604020202020204" pitchFamily="34" charset="0"/>
                </a:rPr>
                <a:t>SUE Schema </a:t>
              </a:r>
            </a:p>
            <a:p>
              <a:r>
                <a:rPr lang="en-US" sz="6600" b="1" spc="300" dirty="0">
                  <a:solidFill>
                    <a:srgbClr val="003867"/>
                  </a:solidFill>
                  <a:latin typeface="Arial" panose="020B0604020202020204" pitchFamily="34" charset="0"/>
                  <a:cs typeface="Arial" panose="020B0604020202020204" pitchFamily="34" charset="0"/>
                </a:rPr>
                <a:t>for Digital Delivery</a:t>
              </a:r>
            </a:p>
            <a:p>
              <a:pPr>
                <a:spcBef>
                  <a:spcPts val="3600"/>
                </a:spcBef>
              </a:pPr>
              <a:r>
                <a:rPr lang="en-US" sz="2800" b="1" spc="300" dirty="0">
                  <a:solidFill>
                    <a:srgbClr val="003867"/>
                  </a:solidFill>
                  <a:latin typeface="Arial" panose="020B0604020202020204" pitchFamily="34" charset="0"/>
                  <a:cs typeface="Arial" panose="020B0604020202020204" pitchFamily="34" charset="0"/>
                </a:rPr>
                <a:t>Phase I Development</a:t>
              </a:r>
            </a:p>
            <a:p>
              <a:pPr algn="ctr"/>
              <a:endParaRPr lang="en-US" sz="4000" b="1" spc="300" dirty="0">
                <a:solidFill>
                  <a:srgbClr val="003867"/>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4A903140-2936-903D-8B46-9F76504A3126}"/>
                </a:ext>
              </a:extLst>
            </p:cNvPr>
            <p:cNvSpPr/>
            <p:nvPr/>
          </p:nvSpPr>
          <p:spPr>
            <a:xfrm>
              <a:off x="1913302" y="1739160"/>
              <a:ext cx="4820921" cy="579122"/>
            </a:xfrm>
            <a:prstGeom prst="rect">
              <a:avLst/>
            </a:prstGeom>
            <a:solidFill>
              <a:srgbClr val="5EB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spc="300" dirty="0">
                  <a:latin typeface="Arial" panose="020B0604020202020204" pitchFamily="34" charset="0"/>
                  <a:cs typeface="Arial" panose="020B0604020202020204" pitchFamily="34" charset="0"/>
                </a:rPr>
                <a:t> CHALLENGES BECAME OPPORTUNITIES</a:t>
              </a:r>
            </a:p>
          </p:txBody>
        </p:sp>
      </p:grpSp>
      <p:sp>
        <p:nvSpPr>
          <p:cNvPr id="16" name="TextBox 15">
            <a:extLst>
              <a:ext uri="{FF2B5EF4-FFF2-40B4-BE49-F238E27FC236}">
                <a16:creationId xmlns:a16="http://schemas.microsoft.com/office/drawing/2014/main" id="{49F86EC3-E94D-6C97-1425-8B90B26405B9}"/>
              </a:ext>
            </a:extLst>
          </p:cNvPr>
          <p:cNvSpPr txBox="1"/>
          <p:nvPr/>
        </p:nvSpPr>
        <p:spPr>
          <a:xfrm>
            <a:off x="762000" y="9080944"/>
            <a:ext cx="6858000" cy="1206056"/>
          </a:xfrm>
          <a:prstGeom prst="rect">
            <a:avLst/>
          </a:prstGeom>
          <a:solidFill>
            <a:schemeClr val="bg1"/>
          </a:solidFill>
        </p:spPr>
        <p:txBody>
          <a:bodyPr wrap="square" lIns="365760" tIns="182880" rIns="182880" bIns="182880" anchor="ctr" anchorCtr="0">
            <a:noAutofit/>
          </a:bodyPr>
          <a:lstStyle/>
          <a:p>
            <a:pPr marR="0" lvl="0">
              <a:spcAft>
                <a:spcPts val="0"/>
              </a:spcAft>
            </a:pPr>
            <a:r>
              <a:rPr lang="en-US" sz="2400" dirty="0">
                <a:solidFill>
                  <a:srgbClr val="003867"/>
                </a:solidFill>
                <a:cs typeface="Arial" panose="020B0604020202020204" pitchFamily="34" charset="0"/>
              </a:rPr>
              <a:t>KYTC Utilities &amp; Rails | SW SUE Partnership</a:t>
            </a:r>
            <a:endParaRPr lang="en-US" sz="2400" dirty="0">
              <a:solidFill>
                <a:srgbClr val="003867"/>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6" name="object 4">
            <a:extLst>
              <a:ext uri="{FF2B5EF4-FFF2-40B4-BE49-F238E27FC236}">
                <a16:creationId xmlns:a16="http://schemas.microsoft.com/office/drawing/2014/main" id="{CF76FD4C-0384-E593-674E-B49A045FEFB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4E9A45A-2FA9-7B47-C47A-23F73DA02D5B}"/>
              </a:ext>
            </a:extLst>
          </p:cNvPr>
          <p:cNvSpPr/>
          <p:nvPr/>
        </p:nvSpPr>
        <p:spPr>
          <a:xfrm>
            <a:off x="2061666" y="466425"/>
            <a:ext cx="5459233" cy="914400"/>
          </a:xfrm>
          <a:prstGeom prst="rect">
            <a:avLst/>
          </a:prstGeom>
          <a:solidFill>
            <a:srgbClr val="5EB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pc="300" dirty="0">
                <a:solidFill>
                  <a:schemeClr val="bg1"/>
                </a:solidFill>
                <a:latin typeface="Arial" panose="020B0604020202020204" pitchFamily="34" charset="0"/>
                <a:cs typeface="Arial" panose="020B0604020202020204" pitchFamily="34" charset="0"/>
              </a:rPr>
              <a:t>MEET OUR TEAM</a:t>
            </a:r>
          </a:p>
        </p:txBody>
      </p:sp>
      <p:sp>
        <p:nvSpPr>
          <p:cNvPr id="5" name="Rectangle 4">
            <a:extLst>
              <a:ext uri="{FF2B5EF4-FFF2-40B4-BE49-F238E27FC236}">
                <a16:creationId xmlns:a16="http://schemas.microsoft.com/office/drawing/2014/main" id="{6DB0C4C8-3261-907E-F95E-A39869581B89}"/>
              </a:ext>
            </a:extLst>
          </p:cNvPr>
          <p:cNvSpPr/>
          <p:nvPr/>
        </p:nvSpPr>
        <p:spPr>
          <a:xfrm>
            <a:off x="10653444" y="2157427"/>
            <a:ext cx="5532120" cy="1254095"/>
          </a:xfrm>
          <a:prstGeom prst="rect">
            <a:avLst/>
          </a:prstGeom>
          <a:solidFill>
            <a:srgbClr val="00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A038F59-D434-0AEB-0274-11CEC085B7C9}"/>
              </a:ext>
            </a:extLst>
          </p:cNvPr>
          <p:cNvSpPr txBox="1"/>
          <p:nvPr/>
        </p:nvSpPr>
        <p:spPr>
          <a:xfrm>
            <a:off x="11521760" y="2443280"/>
            <a:ext cx="3748913" cy="677108"/>
          </a:xfrm>
          <a:prstGeom prst="rect">
            <a:avLst/>
          </a:prstGeom>
          <a:noFill/>
        </p:spPr>
        <p:txBody>
          <a:bodyPr wrap="square" rtlCol="0">
            <a:spAutoFit/>
          </a:bodyPr>
          <a:lstStyle/>
          <a:p>
            <a:r>
              <a:rPr lang="en-US" sz="2200" b="1" dirty="0">
                <a:solidFill>
                  <a:schemeClr val="bg1"/>
                </a:solidFill>
                <a:cs typeface="Arial" panose="020B0604020202020204" pitchFamily="34" charset="0"/>
              </a:rPr>
              <a:t>Ben Shinabery, PLS</a:t>
            </a:r>
            <a:endParaRPr lang="en-US" sz="2200" b="1" dirty="0">
              <a:solidFill>
                <a:schemeClr val="bg1"/>
              </a:solidFill>
              <a:latin typeface="Arial" panose="020B0604020202020204" pitchFamily="34" charset="0"/>
              <a:cs typeface="Arial" panose="020B0604020202020204" pitchFamily="34" charset="0"/>
            </a:endParaRPr>
          </a:p>
          <a:p>
            <a:r>
              <a:rPr lang="en-US" sz="1600" dirty="0">
                <a:solidFill>
                  <a:schemeClr val="bg1"/>
                </a:solidFill>
                <a:cs typeface="Arial" panose="020B0604020202020204" pitchFamily="34" charset="0"/>
              </a:rPr>
              <a:t>Qk4 SW SUE Lead</a:t>
            </a:r>
            <a:endParaRPr lang="en-US" sz="1600" dirty="0">
              <a:solidFill>
                <a:schemeClr val="bg1"/>
              </a:solidFill>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314C5505-FEB7-140E-A5B0-8F17BD7AA459}"/>
              </a:ext>
            </a:extLst>
          </p:cNvPr>
          <p:cNvSpPr/>
          <p:nvPr/>
        </p:nvSpPr>
        <p:spPr>
          <a:xfrm>
            <a:off x="9797346" y="1941063"/>
            <a:ext cx="1579690" cy="1686822"/>
          </a:xfrm>
          <a:prstGeom prst="ellipse">
            <a:avLst/>
          </a:prstGeom>
          <a:solidFill>
            <a:srgbClr val="003867"/>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69E9491-491E-58E8-1693-72926771081C}"/>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p:blipFill>
        <p:spPr>
          <a:xfrm>
            <a:off x="9820706" y="1966962"/>
            <a:ext cx="1532970" cy="1635024"/>
          </a:xfrm>
          <a:prstGeom prst="ellipse">
            <a:avLst/>
          </a:prstGeom>
        </p:spPr>
      </p:pic>
      <p:sp>
        <p:nvSpPr>
          <p:cNvPr id="13" name="Rectangle 12">
            <a:extLst>
              <a:ext uri="{FF2B5EF4-FFF2-40B4-BE49-F238E27FC236}">
                <a16:creationId xmlns:a16="http://schemas.microsoft.com/office/drawing/2014/main" id="{E801C764-D504-BEA5-88CD-D2E01069CD80}"/>
              </a:ext>
            </a:extLst>
          </p:cNvPr>
          <p:cNvSpPr/>
          <p:nvPr/>
        </p:nvSpPr>
        <p:spPr>
          <a:xfrm>
            <a:off x="3124199" y="2157427"/>
            <a:ext cx="5532120" cy="1254095"/>
          </a:xfrm>
          <a:prstGeom prst="rect">
            <a:avLst/>
          </a:prstGeom>
          <a:solidFill>
            <a:srgbClr val="00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E9CEDF7-9B5D-510C-FF8B-CE9894326B13}"/>
              </a:ext>
            </a:extLst>
          </p:cNvPr>
          <p:cNvSpPr txBox="1"/>
          <p:nvPr/>
        </p:nvSpPr>
        <p:spPr>
          <a:xfrm>
            <a:off x="3736844" y="2445757"/>
            <a:ext cx="3748913" cy="677108"/>
          </a:xfrm>
          <a:prstGeom prst="rect">
            <a:avLst/>
          </a:prstGeom>
          <a:noFill/>
        </p:spPr>
        <p:txBody>
          <a:bodyPr wrap="square" rtlCol="0">
            <a:spAutoFit/>
          </a:bodyPr>
          <a:lstStyle/>
          <a:p>
            <a:r>
              <a:rPr lang="en-US" sz="2200" b="1" dirty="0">
                <a:solidFill>
                  <a:schemeClr val="bg1"/>
                </a:solidFill>
                <a:cs typeface="Arial" panose="020B0604020202020204" pitchFamily="34" charset="0"/>
              </a:rPr>
              <a:t>Lauren Meighan, PE</a:t>
            </a:r>
            <a:endParaRPr lang="en-US" sz="2200" b="1" dirty="0">
              <a:solidFill>
                <a:schemeClr val="bg1"/>
              </a:solidFill>
              <a:latin typeface="Arial" panose="020B0604020202020204" pitchFamily="34" charset="0"/>
              <a:cs typeface="Arial" panose="020B0604020202020204" pitchFamily="34" charset="0"/>
            </a:endParaRPr>
          </a:p>
          <a:p>
            <a:r>
              <a:rPr lang="en-US" sz="1600" dirty="0">
                <a:solidFill>
                  <a:schemeClr val="bg1"/>
                </a:solidFill>
                <a:cs typeface="Arial" panose="020B0604020202020204" pitchFamily="34" charset="0"/>
              </a:rPr>
              <a:t>D7 Design Engineer Supervisor</a:t>
            </a:r>
            <a:endParaRPr lang="en-US" sz="1600" dirty="0">
              <a:solidFill>
                <a:schemeClr val="bg1"/>
              </a:solidFill>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1C38BC32-9B89-8701-11CB-28CDE32C96F4}"/>
              </a:ext>
            </a:extLst>
          </p:cNvPr>
          <p:cNvSpPr/>
          <p:nvPr/>
        </p:nvSpPr>
        <p:spPr>
          <a:xfrm>
            <a:off x="3124199" y="4323915"/>
            <a:ext cx="5532120" cy="1254095"/>
          </a:xfrm>
          <a:prstGeom prst="rect">
            <a:avLst/>
          </a:prstGeom>
          <a:solidFill>
            <a:srgbClr val="00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5B2C3389-4F16-91BF-E537-ECED0A108F4E}"/>
              </a:ext>
            </a:extLst>
          </p:cNvPr>
          <p:cNvSpPr txBox="1"/>
          <p:nvPr/>
        </p:nvSpPr>
        <p:spPr>
          <a:xfrm>
            <a:off x="3736844" y="4612245"/>
            <a:ext cx="3748913" cy="677108"/>
          </a:xfrm>
          <a:prstGeom prst="rect">
            <a:avLst/>
          </a:prstGeom>
          <a:noFill/>
        </p:spPr>
        <p:txBody>
          <a:bodyPr wrap="square" rtlCol="0">
            <a:spAutoFit/>
          </a:bodyPr>
          <a:lstStyle/>
          <a:p>
            <a:r>
              <a:rPr lang="en-US" sz="2200" b="1" dirty="0">
                <a:solidFill>
                  <a:schemeClr val="bg1"/>
                </a:solidFill>
                <a:cs typeface="Arial" panose="020B0604020202020204" pitchFamily="34" charset="0"/>
              </a:rPr>
              <a:t>Emily Eising, PE</a:t>
            </a:r>
            <a:endParaRPr lang="en-US" sz="2200" b="1" dirty="0">
              <a:solidFill>
                <a:schemeClr val="bg1"/>
              </a:solidFill>
              <a:latin typeface="Arial" panose="020B0604020202020204" pitchFamily="34" charset="0"/>
              <a:cs typeface="Arial" panose="020B0604020202020204" pitchFamily="34" charset="0"/>
            </a:endParaRPr>
          </a:p>
          <a:p>
            <a:r>
              <a:rPr lang="en-US" sz="1600" dirty="0">
                <a:solidFill>
                  <a:schemeClr val="bg1"/>
                </a:solidFill>
                <a:cs typeface="Arial" panose="020B0604020202020204" pitchFamily="34" charset="0"/>
              </a:rPr>
              <a:t>D6 District Utility Supervisor</a:t>
            </a:r>
            <a:endParaRPr lang="en-US" sz="1600" dirty="0">
              <a:solidFill>
                <a:schemeClr val="bg1"/>
              </a:solidFill>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82A4DDA5-1F85-1EF2-9113-CF34A0DAA1EB}"/>
              </a:ext>
            </a:extLst>
          </p:cNvPr>
          <p:cNvSpPr/>
          <p:nvPr/>
        </p:nvSpPr>
        <p:spPr>
          <a:xfrm>
            <a:off x="10653444" y="4323915"/>
            <a:ext cx="5532120" cy="1254095"/>
          </a:xfrm>
          <a:prstGeom prst="rect">
            <a:avLst/>
          </a:prstGeom>
          <a:solidFill>
            <a:srgbClr val="00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B17E49D5-7496-CDAE-FE62-294841EE3CBF}"/>
              </a:ext>
            </a:extLst>
          </p:cNvPr>
          <p:cNvSpPr txBox="1"/>
          <p:nvPr/>
        </p:nvSpPr>
        <p:spPr>
          <a:xfrm>
            <a:off x="11521760" y="4609768"/>
            <a:ext cx="3748913" cy="677108"/>
          </a:xfrm>
          <a:prstGeom prst="rect">
            <a:avLst/>
          </a:prstGeom>
          <a:noFill/>
        </p:spPr>
        <p:txBody>
          <a:bodyPr wrap="square" rtlCol="0">
            <a:spAutoFit/>
          </a:bodyPr>
          <a:lstStyle/>
          <a:p>
            <a:r>
              <a:rPr lang="en-US" sz="2200" b="1" dirty="0">
                <a:solidFill>
                  <a:schemeClr val="bg1"/>
                </a:solidFill>
                <a:cs typeface="Arial" panose="020B0604020202020204" pitchFamily="34" charset="0"/>
              </a:rPr>
              <a:t>Steve Holliger</a:t>
            </a:r>
            <a:endParaRPr lang="en-US" sz="2200" b="1" dirty="0">
              <a:solidFill>
                <a:schemeClr val="bg1"/>
              </a:solidFill>
              <a:latin typeface="Arial" panose="020B0604020202020204" pitchFamily="34" charset="0"/>
              <a:cs typeface="Arial" panose="020B0604020202020204" pitchFamily="34" charset="0"/>
            </a:endParaRPr>
          </a:p>
          <a:p>
            <a:r>
              <a:rPr lang="en-US" sz="1600" dirty="0">
                <a:solidFill>
                  <a:schemeClr val="bg1"/>
                </a:solidFill>
                <a:cs typeface="Arial" panose="020B0604020202020204" pitchFamily="34" charset="0"/>
              </a:rPr>
              <a:t>Qk4 SW SUE/Survey Lead</a:t>
            </a:r>
            <a:endParaRPr lang="en-US" sz="1600" dirty="0">
              <a:solidFill>
                <a:schemeClr val="bg1"/>
              </a:solidFill>
              <a:latin typeface="Arial" panose="020B0604020202020204" pitchFamily="34" charset="0"/>
              <a:cs typeface="Arial" panose="020B0604020202020204" pitchFamily="34" charset="0"/>
            </a:endParaRPr>
          </a:p>
        </p:txBody>
      </p:sp>
      <p:sp>
        <p:nvSpPr>
          <p:cNvPr id="29" name="Oval 28">
            <a:extLst>
              <a:ext uri="{FF2B5EF4-FFF2-40B4-BE49-F238E27FC236}">
                <a16:creationId xmlns:a16="http://schemas.microsoft.com/office/drawing/2014/main" id="{3976AEA7-CB49-4589-0A43-6B5AA527CBA9}"/>
              </a:ext>
            </a:extLst>
          </p:cNvPr>
          <p:cNvSpPr/>
          <p:nvPr/>
        </p:nvSpPr>
        <p:spPr>
          <a:xfrm>
            <a:off x="9797346" y="4107551"/>
            <a:ext cx="1579690" cy="1686822"/>
          </a:xfrm>
          <a:prstGeom prst="ellipse">
            <a:avLst/>
          </a:prstGeom>
          <a:solidFill>
            <a:srgbClr val="003867"/>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5D1BE476-82D4-2983-CA59-5BA29EDC4722}"/>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p:blipFill>
        <p:spPr>
          <a:xfrm>
            <a:off x="9820706" y="4133450"/>
            <a:ext cx="1532970" cy="1635024"/>
          </a:xfrm>
          <a:prstGeom prst="ellipse">
            <a:avLst/>
          </a:prstGeom>
        </p:spPr>
      </p:pic>
      <p:sp>
        <p:nvSpPr>
          <p:cNvPr id="33" name="Rectangle 32">
            <a:extLst>
              <a:ext uri="{FF2B5EF4-FFF2-40B4-BE49-F238E27FC236}">
                <a16:creationId xmlns:a16="http://schemas.microsoft.com/office/drawing/2014/main" id="{4BE360BE-D7A8-20E4-B093-86C95D75F77B}"/>
              </a:ext>
            </a:extLst>
          </p:cNvPr>
          <p:cNvSpPr/>
          <p:nvPr/>
        </p:nvSpPr>
        <p:spPr>
          <a:xfrm>
            <a:off x="3124199" y="6481746"/>
            <a:ext cx="5532120" cy="1254095"/>
          </a:xfrm>
          <a:prstGeom prst="rect">
            <a:avLst/>
          </a:prstGeom>
          <a:solidFill>
            <a:srgbClr val="00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8FBD3B1A-3A1A-8D12-D877-4718FC19B89B}"/>
              </a:ext>
            </a:extLst>
          </p:cNvPr>
          <p:cNvSpPr txBox="1"/>
          <p:nvPr/>
        </p:nvSpPr>
        <p:spPr>
          <a:xfrm>
            <a:off x="3736844" y="6770076"/>
            <a:ext cx="3748913" cy="677108"/>
          </a:xfrm>
          <a:prstGeom prst="rect">
            <a:avLst/>
          </a:prstGeom>
          <a:noFill/>
        </p:spPr>
        <p:txBody>
          <a:bodyPr wrap="square" rtlCol="0">
            <a:spAutoFit/>
          </a:bodyPr>
          <a:lstStyle/>
          <a:p>
            <a:r>
              <a:rPr lang="en-US" sz="2200" b="1" dirty="0">
                <a:solidFill>
                  <a:schemeClr val="bg1"/>
                </a:solidFill>
                <a:latin typeface="Arial" panose="020B0604020202020204" pitchFamily="34" charset="0"/>
                <a:cs typeface="Arial" panose="020B0604020202020204" pitchFamily="34" charset="0"/>
              </a:rPr>
              <a:t>Pat Eckert</a:t>
            </a:r>
          </a:p>
          <a:p>
            <a:r>
              <a:rPr lang="en-US" sz="1600" dirty="0">
                <a:solidFill>
                  <a:schemeClr val="bg1"/>
                </a:solidFill>
                <a:latin typeface="Arial" panose="020B0604020202020204" pitchFamily="34" charset="0"/>
                <a:cs typeface="Arial" panose="020B0604020202020204" pitchFamily="34" charset="0"/>
              </a:rPr>
              <a:t>CO GIS Analyst III </a:t>
            </a:r>
          </a:p>
        </p:txBody>
      </p:sp>
      <p:sp>
        <p:nvSpPr>
          <p:cNvPr id="39" name="Rectangle 38">
            <a:extLst>
              <a:ext uri="{FF2B5EF4-FFF2-40B4-BE49-F238E27FC236}">
                <a16:creationId xmlns:a16="http://schemas.microsoft.com/office/drawing/2014/main" id="{CED816F7-4AB7-7C5E-19E7-532CBC53DDB4}"/>
              </a:ext>
            </a:extLst>
          </p:cNvPr>
          <p:cNvSpPr/>
          <p:nvPr/>
        </p:nvSpPr>
        <p:spPr>
          <a:xfrm>
            <a:off x="10732413" y="6490403"/>
            <a:ext cx="5532120" cy="1254095"/>
          </a:xfrm>
          <a:prstGeom prst="rect">
            <a:avLst/>
          </a:prstGeom>
          <a:solidFill>
            <a:srgbClr val="00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3804E94B-ADC4-1053-BCCE-AAFCBE3E5432}"/>
              </a:ext>
            </a:extLst>
          </p:cNvPr>
          <p:cNvSpPr txBox="1"/>
          <p:nvPr/>
        </p:nvSpPr>
        <p:spPr>
          <a:xfrm>
            <a:off x="11600728" y="6776256"/>
            <a:ext cx="3748913" cy="677108"/>
          </a:xfrm>
          <a:prstGeom prst="rect">
            <a:avLst/>
          </a:prstGeom>
          <a:noFill/>
        </p:spPr>
        <p:txBody>
          <a:bodyPr wrap="square" rtlCol="0">
            <a:spAutoFit/>
          </a:bodyPr>
          <a:lstStyle/>
          <a:p>
            <a:r>
              <a:rPr lang="en-US" sz="2200" b="1" dirty="0">
                <a:solidFill>
                  <a:schemeClr val="bg1"/>
                </a:solidFill>
                <a:latin typeface="Arial" panose="020B0604020202020204" pitchFamily="34" charset="0"/>
                <a:cs typeface="Arial" panose="020B0604020202020204" pitchFamily="34" charset="0"/>
              </a:rPr>
              <a:t>Corey Napier</a:t>
            </a:r>
          </a:p>
          <a:p>
            <a:r>
              <a:rPr lang="en-US" sz="1600" dirty="0">
                <a:solidFill>
                  <a:schemeClr val="bg1"/>
                </a:solidFill>
                <a:cs typeface="Arial" panose="020B0604020202020204" pitchFamily="34" charset="0"/>
              </a:rPr>
              <a:t>JMT SW SUE Lead</a:t>
            </a:r>
            <a:endParaRPr lang="en-US" sz="1600" dirty="0">
              <a:solidFill>
                <a:schemeClr val="bg1"/>
              </a:solidFill>
              <a:latin typeface="Arial" panose="020B0604020202020204" pitchFamily="34" charset="0"/>
              <a:cs typeface="Arial" panose="020B0604020202020204" pitchFamily="34" charset="0"/>
            </a:endParaRPr>
          </a:p>
        </p:txBody>
      </p:sp>
      <p:sp>
        <p:nvSpPr>
          <p:cNvPr id="43" name="Oval 42">
            <a:extLst>
              <a:ext uri="{FF2B5EF4-FFF2-40B4-BE49-F238E27FC236}">
                <a16:creationId xmlns:a16="http://schemas.microsoft.com/office/drawing/2014/main" id="{4513A26D-164E-98DA-38B1-8BCA44855CE6}"/>
              </a:ext>
            </a:extLst>
          </p:cNvPr>
          <p:cNvSpPr/>
          <p:nvPr/>
        </p:nvSpPr>
        <p:spPr>
          <a:xfrm>
            <a:off x="9876315" y="6274040"/>
            <a:ext cx="1579690" cy="1686822"/>
          </a:xfrm>
          <a:prstGeom prst="ellipse">
            <a:avLst/>
          </a:prstGeom>
          <a:solidFill>
            <a:srgbClr val="003867"/>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C9185B80-1FCC-907E-218A-8546AD439DD9}"/>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p:blipFill>
        <p:spPr>
          <a:xfrm>
            <a:off x="9899675" y="6299938"/>
            <a:ext cx="1532970" cy="1635024"/>
          </a:xfrm>
          <a:prstGeom prst="ellipse">
            <a:avLst/>
          </a:prstGeom>
        </p:spPr>
      </p:pic>
      <p:sp>
        <p:nvSpPr>
          <p:cNvPr id="18" name="Oval 17">
            <a:extLst>
              <a:ext uri="{FF2B5EF4-FFF2-40B4-BE49-F238E27FC236}">
                <a16:creationId xmlns:a16="http://schemas.microsoft.com/office/drawing/2014/main" id="{CDC7220B-6114-2AD7-88F5-1726BDA40E12}"/>
              </a:ext>
            </a:extLst>
          </p:cNvPr>
          <p:cNvSpPr/>
          <p:nvPr/>
        </p:nvSpPr>
        <p:spPr>
          <a:xfrm>
            <a:off x="2038306" y="1966963"/>
            <a:ext cx="1579690" cy="1686822"/>
          </a:xfrm>
          <a:prstGeom prst="ellipse">
            <a:avLst/>
          </a:prstGeom>
          <a:solidFill>
            <a:srgbClr val="003867"/>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D1013959-E511-0BA0-CADA-909388DBA161}"/>
              </a:ext>
            </a:extLst>
          </p:cNvPr>
          <p:cNvPicPr>
            <a:picLocks noChangeAspect="1"/>
          </p:cNvPicPr>
          <p:nvPr/>
        </p:nvPicPr>
        <p:blipFill>
          <a:blip r:embed="rId7" cstate="email">
            <a:extLst>
              <a:ext uri="{28A0092B-C50C-407E-A947-70E740481C1C}">
                <a14:useLocalDpi xmlns:a14="http://schemas.microsoft.com/office/drawing/2010/main" val="0"/>
              </a:ext>
            </a:extLst>
          </a:blip>
          <a:srcRect/>
          <a:stretch/>
        </p:blipFill>
        <p:spPr>
          <a:xfrm>
            <a:off x="2061666" y="1992861"/>
            <a:ext cx="1532970" cy="1635024"/>
          </a:xfrm>
          <a:prstGeom prst="ellipse">
            <a:avLst/>
          </a:prstGeom>
        </p:spPr>
      </p:pic>
      <p:sp>
        <p:nvSpPr>
          <p:cNvPr id="26" name="Oval 25">
            <a:extLst>
              <a:ext uri="{FF2B5EF4-FFF2-40B4-BE49-F238E27FC236}">
                <a16:creationId xmlns:a16="http://schemas.microsoft.com/office/drawing/2014/main" id="{71949358-5373-D76C-2FDC-FA57EC6974BA}"/>
              </a:ext>
            </a:extLst>
          </p:cNvPr>
          <p:cNvSpPr/>
          <p:nvPr/>
        </p:nvSpPr>
        <p:spPr>
          <a:xfrm>
            <a:off x="2024452" y="4107552"/>
            <a:ext cx="1579690" cy="1686822"/>
          </a:xfrm>
          <a:prstGeom prst="ellipse">
            <a:avLst/>
          </a:prstGeom>
          <a:solidFill>
            <a:srgbClr val="003867"/>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5F8CE99C-ECA4-6195-12EF-2D40605C312D}"/>
              </a:ext>
            </a:extLst>
          </p:cNvPr>
          <p:cNvPicPr>
            <a:picLocks noChangeAspect="1"/>
          </p:cNvPicPr>
          <p:nvPr/>
        </p:nvPicPr>
        <p:blipFill>
          <a:blip r:embed="rId8" cstate="email">
            <a:extLst>
              <a:ext uri="{28A0092B-C50C-407E-A947-70E740481C1C}">
                <a14:useLocalDpi xmlns:a14="http://schemas.microsoft.com/office/drawing/2010/main" val="0"/>
              </a:ext>
            </a:extLst>
          </a:blip>
          <a:srcRect/>
          <a:stretch/>
        </p:blipFill>
        <p:spPr>
          <a:xfrm>
            <a:off x="2047812" y="4133450"/>
            <a:ext cx="1532970" cy="1635024"/>
          </a:xfrm>
          <a:prstGeom prst="ellipse">
            <a:avLst/>
          </a:prstGeom>
        </p:spPr>
      </p:pic>
      <p:sp>
        <p:nvSpPr>
          <p:cNvPr id="34" name="Oval 33">
            <a:extLst>
              <a:ext uri="{FF2B5EF4-FFF2-40B4-BE49-F238E27FC236}">
                <a16:creationId xmlns:a16="http://schemas.microsoft.com/office/drawing/2014/main" id="{73D6DB8F-9E32-CBE5-50D9-1C4261A8CCD6}"/>
              </a:ext>
            </a:extLst>
          </p:cNvPr>
          <p:cNvSpPr/>
          <p:nvPr/>
        </p:nvSpPr>
        <p:spPr>
          <a:xfrm>
            <a:off x="2070355" y="6274040"/>
            <a:ext cx="1579690" cy="1686822"/>
          </a:xfrm>
          <a:prstGeom prst="ellipse">
            <a:avLst/>
          </a:prstGeom>
          <a:solidFill>
            <a:srgbClr val="003867"/>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D641F4FC-8EBC-F621-AF2A-36A8B0B799DB}"/>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p:blipFill>
        <p:spPr>
          <a:xfrm>
            <a:off x="2093715" y="6299938"/>
            <a:ext cx="1532970" cy="1635024"/>
          </a:xfrm>
          <a:prstGeom prst="ellipse">
            <a:avLst/>
          </a:prstGeom>
        </p:spPr>
      </p:pic>
      <p:sp>
        <p:nvSpPr>
          <p:cNvPr id="42" name="TextBox 41">
            <a:extLst>
              <a:ext uri="{FF2B5EF4-FFF2-40B4-BE49-F238E27FC236}">
                <a16:creationId xmlns:a16="http://schemas.microsoft.com/office/drawing/2014/main" id="{EFA62FEF-C866-721B-3E91-71CF41166543}"/>
              </a:ext>
            </a:extLst>
          </p:cNvPr>
          <p:cNvSpPr txBox="1"/>
          <p:nvPr/>
        </p:nvSpPr>
        <p:spPr>
          <a:xfrm>
            <a:off x="2814297" y="8546083"/>
            <a:ext cx="15274924" cy="1206056"/>
          </a:xfrm>
          <a:prstGeom prst="rect">
            <a:avLst/>
          </a:prstGeom>
          <a:solidFill>
            <a:schemeClr val="bg1"/>
          </a:solidFill>
        </p:spPr>
        <p:txBody>
          <a:bodyPr wrap="square" lIns="365760" tIns="182880" rIns="182880" bIns="182880" anchor="ctr" anchorCtr="0">
            <a:noAutofit/>
          </a:bodyPr>
          <a:lstStyle/>
          <a:p>
            <a:pPr marR="0" lvl="0">
              <a:spcAft>
                <a:spcPts val="0"/>
              </a:spcAft>
            </a:pPr>
            <a:r>
              <a:rPr lang="en-US" sz="2900" b="1" dirty="0">
                <a:solidFill>
                  <a:srgbClr val="003867"/>
                </a:solidFill>
                <a:cs typeface="Arial" panose="020B0604020202020204" pitchFamily="34" charset="0"/>
              </a:rPr>
              <a:t>Additional questions? Scan a team member’s QR code to connect directly by email </a:t>
            </a:r>
            <a:endParaRPr lang="en-US" sz="2900" b="1" dirty="0">
              <a:solidFill>
                <a:srgbClr val="003867"/>
              </a:solidFill>
              <a:latin typeface="Arial" panose="020B0604020202020204" pitchFamily="34" charset="0"/>
              <a:cs typeface="Arial" panose="020B0604020202020204" pitchFamily="34" charset="0"/>
            </a:endParaRPr>
          </a:p>
        </p:txBody>
      </p:sp>
      <p:pic>
        <p:nvPicPr>
          <p:cNvPr id="46" name="Picture 45">
            <a:extLst>
              <a:ext uri="{FF2B5EF4-FFF2-40B4-BE49-F238E27FC236}">
                <a16:creationId xmlns:a16="http://schemas.microsoft.com/office/drawing/2014/main" id="{7319A2ED-4CFF-FF22-2ABE-16F834876B51}"/>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7530382" y="2284561"/>
            <a:ext cx="1005840" cy="1005840"/>
          </a:xfrm>
          <a:prstGeom prst="rect">
            <a:avLst/>
          </a:prstGeom>
        </p:spPr>
      </p:pic>
      <p:pic>
        <p:nvPicPr>
          <p:cNvPr id="49" name="Picture 48">
            <a:extLst>
              <a:ext uri="{FF2B5EF4-FFF2-40B4-BE49-F238E27FC236}">
                <a16:creationId xmlns:a16="http://schemas.microsoft.com/office/drawing/2014/main" id="{458C20E8-A2B6-DDA8-9E7E-BC0CB1DB400E}"/>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7537708" y="4471995"/>
            <a:ext cx="1005840" cy="1005840"/>
          </a:xfrm>
          <a:prstGeom prst="rect">
            <a:avLst/>
          </a:prstGeom>
        </p:spPr>
      </p:pic>
      <p:pic>
        <p:nvPicPr>
          <p:cNvPr id="51" name="Picture 50">
            <a:extLst>
              <a:ext uri="{FF2B5EF4-FFF2-40B4-BE49-F238E27FC236}">
                <a16:creationId xmlns:a16="http://schemas.microsoft.com/office/drawing/2014/main" id="{8D8A19FF-6FFC-CBAF-93E7-29AB2F6FCBA0}"/>
              </a:ext>
            </a:extLst>
          </p:cNvPr>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7505810" y="6614530"/>
            <a:ext cx="1005840" cy="1005840"/>
          </a:xfrm>
          <a:prstGeom prst="rect">
            <a:avLst/>
          </a:prstGeom>
        </p:spPr>
      </p:pic>
      <p:pic>
        <p:nvPicPr>
          <p:cNvPr id="53" name="Picture 52">
            <a:extLst>
              <a:ext uri="{FF2B5EF4-FFF2-40B4-BE49-F238E27FC236}">
                <a16:creationId xmlns:a16="http://schemas.microsoft.com/office/drawing/2014/main" id="{D27F62C2-14E9-6DC8-D5D4-629BBA1C3714}"/>
              </a:ext>
            </a:extLst>
          </p:cNvPr>
          <p:cNvPicPr>
            <a:picLocks noChangeAspect="1"/>
          </p:cNvPicPr>
          <p:nvPr/>
        </p:nvPicPr>
        <p:blipFill>
          <a:blip r:embed="rId13" cstate="email">
            <a:extLst>
              <a:ext uri="{28A0092B-C50C-407E-A947-70E740481C1C}">
                <a14:useLocalDpi xmlns:a14="http://schemas.microsoft.com/office/drawing/2010/main" val="0"/>
              </a:ext>
            </a:extLst>
          </a:blip>
          <a:stretch>
            <a:fillRect/>
          </a:stretch>
        </p:blipFill>
        <p:spPr>
          <a:xfrm>
            <a:off x="15064563" y="2290183"/>
            <a:ext cx="1005840" cy="1005840"/>
          </a:xfrm>
          <a:prstGeom prst="rect">
            <a:avLst/>
          </a:prstGeom>
        </p:spPr>
      </p:pic>
      <p:pic>
        <p:nvPicPr>
          <p:cNvPr id="55" name="Picture 54">
            <a:extLst>
              <a:ext uri="{FF2B5EF4-FFF2-40B4-BE49-F238E27FC236}">
                <a16:creationId xmlns:a16="http://schemas.microsoft.com/office/drawing/2014/main" id="{7DE96D5C-6A13-51B4-8E86-FBFBADF0D04A}"/>
              </a:ext>
            </a:extLst>
          </p:cNvPr>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15043297" y="4461362"/>
            <a:ext cx="1005840" cy="1005840"/>
          </a:xfrm>
          <a:prstGeom prst="rect">
            <a:avLst/>
          </a:prstGeom>
        </p:spPr>
      </p:pic>
      <p:pic>
        <p:nvPicPr>
          <p:cNvPr id="57" name="Picture 56">
            <a:extLst>
              <a:ext uri="{FF2B5EF4-FFF2-40B4-BE49-F238E27FC236}">
                <a16:creationId xmlns:a16="http://schemas.microsoft.com/office/drawing/2014/main" id="{C5945876-1D0B-747C-3629-681832D92D4A}"/>
              </a:ext>
            </a:extLst>
          </p:cNvPr>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5103548" y="6638045"/>
            <a:ext cx="1005840" cy="10058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1F55D6D-A6D0-DA83-DA13-91575E8DFE84}"/>
            </a:ext>
          </a:extLst>
        </p:cNvPr>
        <p:cNvGrpSpPr/>
        <p:nvPr/>
      </p:nvGrpSpPr>
      <p:grpSpPr>
        <a:xfrm>
          <a:off x="0" y="0"/>
          <a:ext cx="0" cy="0"/>
          <a:chOff x="0" y="0"/>
          <a:chExt cx="0" cy="0"/>
        </a:xfrm>
      </p:grpSpPr>
      <p:pic>
        <p:nvPicPr>
          <p:cNvPr id="3076" name="object 4">
            <a:extLst>
              <a:ext uri="{FF2B5EF4-FFF2-40B4-BE49-F238E27FC236}">
                <a16:creationId xmlns:a16="http://schemas.microsoft.com/office/drawing/2014/main" id="{CD2EF8E4-B053-F88F-9C8C-6015A6F7065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Box 41">
            <a:extLst>
              <a:ext uri="{FF2B5EF4-FFF2-40B4-BE49-F238E27FC236}">
                <a16:creationId xmlns:a16="http://schemas.microsoft.com/office/drawing/2014/main" id="{760431AE-E90A-F60D-8AD7-38F012E706F9}"/>
              </a:ext>
            </a:extLst>
          </p:cNvPr>
          <p:cNvSpPr txBox="1"/>
          <p:nvPr/>
        </p:nvSpPr>
        <p:spPr>
          <a:xfrm>
            <a:off x="645694" y="788480"/>
            <a:ext cx="16880306" cy="1916620"/>
          </a:xfrm>
          <a:prstGeom prst="rect">
            <a:avLst/>
          </a:prstGeom>
          <a:solidFill>
            <a:schemeClr val="bg1"/>
          </a:solidFill>
        </p:spPr>
        <p:txBody>
          <a:bodyPr wrap="square" lIns="365760" tIns="182880" rIns="182880" bIns="182880" anchor="ctr" anchorCtr="0">
            <a:noAutofit/>
          </a:bodyPr>
          <a:lstStyle/>
          <a:p>
            <a:pPr marR="0" lvl="0">
              <a:spcAft>
                <a:spcPts val="0"/>
              </a:spcAft>
            </a:pPr>
            <a:r>
              <a:rPr lang="en-US" sz="3800" dirty="0">
                <a:cs typeface="Arial" panose="020B0604020202020204" pitchFamily="34" charset="0"/>
              </a:rPr>
              <a:t>A static deliverable supports a digital project, but limits the value of the data</a:t>
            </a:r>
          </a:p>
          <a:p>
            <a:pPr marR="0" lvl="0">
              <a:spcBef>
                <a:spcPts val="1200"/>
              </a:spcBef>
              <a:spcAft>
                <a:spcPts val="1200"/>
              </a:spcAft>
            </a:pPr>
            <a:r>
              <a:rPr lang="en-US" sz="2400" dirty="0">
                <a:solidFill>
                  <a:srgbClr val="5E8C9C"/>
                </a:solidFill>
                <a:cs typeface="Arial" panose="020B0604020202020204" pitchFamily="34" charset="0"/>
              </a:rPr>
              <a:t>The new schema changes SW SUE from a document handoff into a reusable data lifecycle </a:t>
            </a:r>
            <a:endParaRPr lang="en-US" sz="2400" dirty="0">
              <a:solidFill>
                <a:srgbClr val="5E8C9C"/>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FDA5E11-E7AE-56A7-2ED0-D935CBF8B3A6}"/>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3614806" y="8481370"/>
            <a:ext cx="12615794" cy="832293"/>
          </a:xfrm>
          <a:prstGeom prst="rect">
            <a:avLst/>
          </a:prstGeom>
          <a:effectLst>
            <a:glow rad="63500">
              <a:srgbClr val="5EB3E4">
                <a:alpha val="55000"/>
              </a:srgbClr>
            </a:glow>
            <a:softEdge rad="63500"/>
          </a:effectLst>
        </p:spPr>
      </p:pic>
      <p:sp>
        <p:nvSpPr>
          <p:cNvPr id="8" name="TextBox 7">
            <a:extLst>
              <a:ext uri="{FF2B5EF4-FFF2-40B4-BE49-F238E27FC236}">
                <a16:creationId xmlns:a16="http://schemas.microsoft.com/office/drawing/2014/main" id="{F40E754D-D0EF-2074-0207-75CFDB660C56}"/>
              </a:ext>
            </a:extLst>
          </p:cNvPr>
          <p:cNvSpPr txBox="1"/>
          <p:nvPr/>
        </p:nvSpPr>
        <p:spPr>
          <a:xfrm>
            <a:off x="609600" y="2005"/>
            <a:ext cx="5181600" cy="1206056"/>
          </a:xfrm>
          <a:prstGeom prst="rect">
            <a:avLst/>
          </a:prstGeom>
          <a:solidFill>
            <a:schemeClr val="bg1"/>
          </a:solidFill>
        </p:spPr>
        <p:txBody>
          <a:bodyPr wrap="square" lIns="365760" tIns="182880" rIns="182880" bIns="182880" anchor="ctr" anchorCtr="0">
            <a:noAutofit/>
          </a:bodyPr>
          <a:lstStyle/>
          <a:p>
            <a:pPr marR="0" lvl="0">
              <a:spcAft>
                <a:spcPts val="0"/>
              </a:spcAft>
            </a:pPr>
            <a:r>
              <a:rPr lang="en-US" sz="2400" dirty="0">
                <a:solidFill>
                  <a:srgbClr val="5EB3E4"/>
                </a:solidFill>
                <a:cs typeface="Arial" panose="020B0604020202020204" pitchFamily="34" charset="0"/>
              </a:rPr>
              <a:t>DIGITAL SUE DELIVERY</a:t>
            </a:r>
            <a:endParaRPr lang="en-US" sz="2400" dirty="0">
              <a:solidFill>
                <a:srgbClr val="5EB3E4"/>
              </a:solidFill>
              <a:latin typeface="Arial" panose="020B0604020202020204" pitchFamily="34" charset="0"/>
              <a:cs typeface="Arial" panose="020B0604020202020204" pitchFamily="34" charset="0"/>
            </a:endParaRPr>
          </a:p>
        </p:txBody>
      </p:sp>
      <p:sp>
        <p:nvSpPr>
          <p:cNvPr id="10" name="Rectangle: Rounded Corners 9">
            <a:extLst>
              <a:ext uri="{FF2B5EF4-FFF2-40B4-BE49-F238E27FC236}">
                <a16:creationId xmlns:a16="http://schemas.microsoft.com/office/drawing/2014/main" id="{BC213DA8-35A2-0D77-D09E-0C856D736F02}"/>
              </a:ext>
            </a:extLst>
          </p:cNvPr>
          <p:cNvSpPr/>
          <p:nvPr/>
        </p:nvSpPr>
        <p:spPr>
          <a:xfrm>
            <a:off x="1143000" y="2795587"/>
            <a:ext cx="7332260" cy="4365459"/>
          </a:xfrm>
          <a:prstGeom prst="roundRect">
            <a:avLst/>
          </a:prstGeom>
          <a:solidFill>
            <a:srgbClr val="5E8C9C">
              <a:alpha val="65000"/>
            </a:srgb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tIns="182880" rtlCol="0" anchor="t" anchorCtr="0"/>
          <a:lstStyle/>
          <a:p>
            <a:r>
              <a:rPr lang="en-US" sz="2600" b="1" dirty="0"/>
              <a:t>STATIC SUE</a:t>
            </a:r>
          </a:p>
        </p:txBody>
      </p:sp>
      <p:sp>
        <p:nvSpPr>
          <p:cNvPr id="14" name="Rectangle: Rounded Corners 13">
            <a:extLst>
              <a:ext uri="{FF2B5EF4-FFF2-40B4-BE49-F238E27FC236}">
                <a16:creationId xmlns:a16="http://schemas.microsoft.com/office/drawing/2014/main" id="{2F6EFCFD-195D-7F19-43AC-CD61E5594C61}"/>
              </a:ext>
            </a:extLst>
          </p:cNvPr>
          <p:cNvSpPr/>
          <p:nvPr/>
        </p:nvSpPr>
        <p:spPr>
          <a:xfrm>
            <a:off x="8649161" y="2816642"/>
            <a:ext cx="7581439" cy="4365459"/>
          </a:xfrm>
          <a:prstGeom prst="roundRect">
            <a:avLst/>
          </a:prstGeom>
          <a:solidFill>
            <a:srgbClr val="5E8C9C">
              <a:alpha val="65000"/>
            </a:srgb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tIns="137160" rtlCol="0" anchor="t" anchorCtr="0"/>
          <a:lstStyle/>
          <a:p>
            <a:r>
              <a:rPr lang="en-US" sz="2600" b="1" dirty="0"/>
              <a:t>    DYNAMIC SUE</a:t>
            </a:r>
          </a:p>
        </p:txBody>
      </p:sp>
      <p:sp>
        <p:nvSpPr>
          <p:cNvPr id="16" name="TextBox 15">
            <a:extLst>
              <a:ext uri="{FF2B5EF4-FFF2-40B4-BE49-F238E27FC236}">
                <a16:creationId xmlns:a16="http://schemas.microsoft.com/office/drawing/2014/main" id="{5B1A0F8E-FD44-A407-32CF-97025DFF5693}"/>
              </a:ext>
            </a:extLst>
          </p:cNvPr>
          <p:cNvSpPr txBox="1"/>
          <p:nvPr/>
        </p:nvSpPr>
        <p:spPr>
          <a:xfrm>
            <a:off x="1322176" y="3675061"/>
            <a:ext cx="7209633" cy="2600712"/>
          </a:xfrm>
          <a:prstGeom prst="rect">
            <a:avLst/>
          </a:prstGeom>
          <a:noFill/>
        </p:spPr>
        <p:txBody>
          <a:bodyPr wrap="square" rtlCol="0">
            <a:spAutoFit/>
          </a:bodyPr>
          <a:lstStyle/>
          <a:p>
            <a:r>
              <a:rPr lang="en-US" sz="2600" dirty="0"/>
              <a:t>A drawing, dgn, spreadsheet, etc. is delivered.</a:t>
            </a:r>
          </a:p>
          <a:p>
            <a:r>
              <a:rPr lang="en-US" sz="2600" dirty="0"/>
              <a:t>The data stops moving.</a:t>
            </a:r>
          </a:p>
          <a:p>
            <a:endParaRPr lang="en-US" sz="1500" dirty="0"/>
          </a:p>
          <a:p>
            <a:pPr marL="342900" indent="-342900">
              <a:buFont typeface="Arial" panose="020B0604020202020204" pitchFamily="34" charset="0"/>
              <a:buChar char="•"/>
            </a:pPr>
            <a:r>
              <a:rPr lang="en-US" sz="2400" dirty="0"/>
              <a:t>Manual re-entry between systems</a:t>
            </a:r>
          </a:p>
          <a:p>
            <a:pPr marL="342900" indent="-342900">
              <a:buFont typeface="Arial" panose="020B0604020202020204" pitchFamily="34" charset="0"/>
              <a:buChar char="•"/>
            </a:pPr>
            <a:r>
              <a:rPr lang="en-US" sz="2400" dirty="0"/>
              <a:t>Context separated from geometry</a:t>
            </a:r>
          </a:p>
          <a:p>
            <a:pPr marL="342900" indent="-342900">
              <a:buFont typeface="Arial" panose="020B0604020202020204" pitchFamily="34" charset="0"/>
              <a:buChar char="•"/>
            </a:pPr>
            <a:r>
              <a:rPr lang="en-US" sz="2400" dirty="0"/>
              <a:t>Repeated post-processing</a:t>
            </a:r>
          </a:p>
          <a:p>
            <a:pPr marL="342900" indent="-342900">
              <a:buFont typeface="Arial" panose="020B0604020202020204" pitchFamily="34" charset="0"/>
              <a:buChar char="•"/>
            </a:pPr>
            <a:r>
              <a:rPr lang="en-US" sz="2400" dirty="0"/>
              <a:t>Project knowledge fades after delivery</a:t>
            </a:r>
          </a:p>
        </p:txBody>
      </p:sp>
      <p:sp>
        <p:nvSpPr>
          <p:cNvPr id="20" name="TextBox 19">
            <a:extLst>
              <a:ext uri="{FF2B5EF4-FFF2-40B4-BE49-F238E27FC236}">
                <a16:creationId xmlns:a16="http://schemas.microsoft.com/office/drawing/2014/main" id="{2966A64F-5C25-7D33-E2E5-AAAE9E5B1F79}"/>
              </a:ext>
            </a:extLst>
          </p:cNvPr>
          <p:cNvSpPr txBox="1"/>
          <p:nvPr/>
        </p:nvSpPr>
        <p:spPr>
          <a:xfrm>
            <a:off x="9144000" y="3675061"/>
            <a:ext cx="6504827" cy="3308598"/>
          </a:xfrm>
          <a:prstGeom prst="rect">
            <a:avLst/>
          </a:prstGeom>
          <a:noFill/>
        </p:spPr>
        <p:txBody>
          <a:bodyPr wrap="square" rtlCol="0">
            <a:spAutoFit/>
          </a:bodyPr>
          <a:lstStyle/>
          <a:p>
            <a:r>
              <a:rPr lang="en-US" sz="2600" dirty="0"/>
              <a:t>One structured dataset continues to work</a:t>
            </a:r>
          </a:p>
          <a:p>
            <a:endParaRPr lang="en-US" sz="1500" dirty="0"/>
          </a:p>
          <a:p>
            <a:pPr marL="342900" indent="-342900">
              <a:buFont typeface="Arial" panose="020B0604020202020204" pitchFamily="34" charset="0"/>
              <a:buChar char="•"/>
            </a:pPr>
            <a:r>
              <a:rPr lang="en-US" sz="2400" dirty="0"/>
              <a:t>Standard fields and controlled values</a:t>
            </a:r>
          </a:p>
          <a:p>
            <a:pPr marL="915987" lvl="1" indent="-342900">
              <a:buSzPct val="87000"/>
              <a:buFont typeface="Wingdings" panose="05000000000000000000" pitchFamily="2" charset="2"/>
              <a:buChar char="Ø"/>
            </a:pPr>
            <a:r>
              <a:rPr lang="en-US" sz="2400" dirty="0"/>
              <a:t>Think KYTC surveyor’s coded data  </a:t>
            </a:r>
          </a:p>
          <a:p>
            <a:pPr marL="342900" indent="-342900">
              <a:buFont typeface="Arial" panose="020B0604020202020204" pitchFamily="34" charset="0"/>
              <a:buChar char="•"/>
            </a:pPr>
            <a:r>
              <a:rPr lang="en-US" sz="2400" dirty="0"/>
              <a:t>Automated warning checks on raw data</a:t>
            </a:r>
          </a:p>
          <a:p>
            <a:pPr marL="342900" indent="-342900">
              <a:buFont typeface="Arial" panose="020B0604020202020204" pitchFamily="34" charset="0"/>
              <a:buChar char="•"/>
            </a:pPr>
            <a:r>
              <a:rPr lang="en-US" sz="2400" dirty="0"/>
              <a:t>Standard forms from 1</a:t>
            </a:r>
            <a:r>
              <a:rPr lang="en-US" sz="2400" baseline="30000" dirty="0"/>
              <a:t>st</a:t>
            </a:r>
            <a:r>
              <a:rPr lang="en-US" sz="2400" dirty="0"/>
              <a:t> submittal through letting. Contractors know what to expect.</a:t>
            </a:r>
          </a:p>
          <a:p>
            <a:pPr marL="342900" indent="-342900">
              <a:buFont typeface="Arial" panose="020B0604020202020204" pitchFamily="34" charset="0"/>
              <a:buChar char="•"/>
            </a:pPr>
            <a:r>
              <a:rPr lang="en-US" sz="2400" dirty="0"/>
              <a:t>GIS, CADD, models, and construction views</a:t>
            </a:r>
          </a:p>
          <a:p>
            <a:pPr marL="342900" indent="-342900">
              <a:buFont typeface="Arial" panose="020B0604020202020204" pitchFamily="34" charset="0"/>
              <a:buChar char="•"/>
            </a:pPr>
            <a:r>
              <a:rPr lang="en-US" sz="2400" dirty="0"/>
              <a:t>Less post-processing at every handoff</a:t>
            </a:r>
          </a:p>
        </p:txBody>
      </p:sp>
    </p:spTree>
    <p:extLst>
      <p:ext uri="{BB962C8B-B14F-4D97-AF65-F5344CB8AC3E}">
        <p14:creationId xmlns:p14="http://schemas.microsoft.com/office/powerpoint/2010/main" val="1777376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591527" y="0"/>
            <a:ext cx="5696473" cy="1039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98EBABC6-765A-8E1F-B642-CBECF5B8CAF9}"/>
              </a:ext>
            </a:extLst>
          </p:cNvPr>
          <p:cNvSpPr txBox="1"/>
          <p:nvPr/>
        </p:nvSpPr>
        <p:spPr>
          <a:xfrm>
            <a:off x="3048000" y="912017"/>
            <a:ext cx="14111558" cy="1426031"/>
          </a:xfrm>
          <a:prstGeom prst="rect">
            <a:avLst/>
          </a:prstGeom>
          <a:noFill/>
        </p:spPr>
        <p:txBody>
          <a:bodyPr wrap="square" rtlCol="0">
            <a:spAutoFit/>
          </a:bodyPr>
          <a:lstStyle/>
          <a:p>
            <a:pPr>
              <a:spcAft>
                <a:spcPts val="800"/>
              </a:spcAft>
            </a:pPr>
            <a:r>
              <a:rPr lang="en-US" sz="4000" b="1" spc="300" dirty="0">
                <a:solidFill>
                  <a:srgbClr val="002060"/>
                </a:solidFill>
                <a:cs typeface="Arial" panose="020B0604020202020204" pitchFamily="34" charset="0"/>
              </a:rPr>
              <a:t>FROM COLLABORATION TO STANDARDIZATION </a:t>
            </a:r>
            <a:endParaRPr lang="en-US" sz="4000" b="1" spc="300" dirty="0">
              <a:solidFill>
                <a:srgbClr val="002060"/>
              </a:solidFill>
              <a:latin typeface="Arial" panose="020B0604020202020204" pitchFamily="34" charset="0"/>
              <a:cs typeface="Arial" panose="020B0604020202020204" pitchFamily="34" charset="0"/>
            </a:endParaRPr>
          </a:p>
          <a:p>
            <a:r>
              <a:rPr lang="en-US" sz="4000" b="1" spc="300" dirty="0">
                <a:solidFill>
                  <a:srgbClr val="002060"/>
                </a:solidFill>
                <a:cs typeface="Arial" panose="020B0604020202020204" pitchFamily="34" charset="0"/>
              </a:rPr>
              <a:t>Statewide Innovation</a:t>
            </a:r>
            <a:endParaRPr lang="en-US" sz="4000" b="1" spc="300" dirty="0">
              <a:solidFill>
                <a:srgbClr val="00206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6418921-9650-812C-F007-42DB7158E63E}"/>
              </a:ext>
            </a:extLst>
          </p:cNvPr>
          <p:cNvSpPr txBox="1"/>
          <p:nvPr/>
        </p:nvSpPr>
        <p:spPr>
          <a:xfrm>
            <a:off x="3059723" y="439831"/>
            <a:ext cx="4170437" cy="338554"/>
          </a:xfrm>
          <a:prstGeom prst="rect">
            <a:avLst/>
          </a:prstGeom>
          <a:noFill/>
        </p:spPr>
        <p:txBody>
          <a:bodyPr wrap="none" rtlCol="0">
            <a:spAutoFit/>
          </a:bodyPr>
          <a:lstStyle/>
          <a:p>
            <a:r>
              <a:rPr lang="en-US" sz="1600" b="1" spc="300" dirty="0">
                <a:solidFill>
                  <a:srgbClr val="002060"/>
                </a:solidFill>
                <a:latin typeface="Arial" panose="020B0604020202020204" pitchFamily="34" charset="0"/>
                <a:cs typeface="Arial" panose="020B0604020202020204" pitchFamily="34" charset="0"/>
              </a:rPr>
              <a:t>COLLABORATIVE INNOVATION</a:t>
            </a:r>
          </a:p>
        </p:txBody>
      </p:sp>
      <p:sp>
        <p:nvSpPr>
          <p:cNvPr id="7" name="TextBox 6">
            <a:extLst>
              <a:ext uri="{FF2B5EF4-FFF2-40B4-BE49-F238E27FC236}">
                <a16:creationId xmlns:a16="http://schemas.microsoft.com/office/drawing/2014/main" id="{A20C6FF8-100E-13EC-62DF-A75B9E4D1D40}"/>
              </a:ext>
            </a:extLst>
          </p:cNvPr>
          <p:cNvSpPr txBox="1"/>
          <p:nvPr/>
        </p:nvSpPr>
        <p:spPr>
          <a:xfrm>
            <a:off x="3481215" y="3077043"/>
            <a:ext cx="4815840" cy="2668949"/>
          </a:xfrm>
          <a:prstGeom prst="rect">
            <a:avLst/>
          </a:prstGeom>
          <a:solidFill>
            <a:schemeClr val="bg1"/>
          </a:solidFill>
        </p:spPr>
        <p:txBody>
          <a:bodyPr wrap="square" lIns="365760" tIns="182880" rIns="182880" bIns="182880" anchor="ctr" anchorCtr="0">
            <a:noAutofit/>
          </a:bodyPr>
          <a:lstStyle/>
          <a:p>
            <a:pPr marR="0" lvl="0">
              <a:spcAft>
                <a:spcPts val="0"/>
              </a:spcAft>
            </a:pPr>
            <a:r>
              <a:rPr lang="en-US" sz="2200" dirty="0">
                <a:solidFill>
                  <a:srgbClr val="003867"/>
                </a:solidFill>
                <a:cs typeface="Arial" panose="020B0604020202020204" pitchFamily="34" charset="0"/>
              </a:rPr>
              <a:t>Early Collaboration</a:t>
            </a:r>
          </a:p>
          <a:p>
            <a:pPr marR="0" lvl="0">
              <a:spcAft>
                <a:spcPts val="600"/>
              </a:spcAft>
            </a:pPr>
            <a:r>
              <a:rPr lang="en-US" sz="2200" b="1" dirty="0">
                <a:solidFill>
                  <a:srgbClr val="003867"/>
                </a:solidFill>
                <a:latin typeface="Arial" panose="020B0604020202020204" pitchFamily="34" charset="0"/>
                <a:cs typeface="Arial" panose="020B0604020202020204" pitchFamily="34" charset="0"/>
              </a:rPr>
              <a:t>District Lea</a:t>
            </a:r>
            <a:r>
              <a:rPr lang="en-US" sz="2200" b="1" dirty="0">
                <a:solidFill>
                  <a:srgbClr val="003867"/>
                </a:solidFill>
                <a:cs typeface="Arial" panose="020B0604020202020204" pitchFamily="34" charset="0"/>
              </a:rPr>
              <a:t>dership 	         Lauren &amp; Emily</a:t>
            </a:r>
            <a:endParaRPr lang="en-US" sz="2200" b="1" dirty="0">
              <a:solidFill>
                <a:srgbClr val="003867"/>
              </a:solidFill>
              <a:latin typeface="Arial" panose="020B0604020202020204" pitchFamily="34" charset="0"/>
              <a:cs typeface="Arial" panose="020B0604020202020204" pitchFamily="34" charset="0"/>
            </a:endParaRPr>
          </a:p>
          <a:p>
            <a:pPr marR="0" lvl="0">
              <a:spcAft>
                <a:spcPts val="600"/>
              </a:spcAft>
            </a:pPr>
            <a:r>
              <a:rPr lang="en-US" sz="2000" dirty="0">
                <a:solidFill>
                  <a:srgbClr val="003867"/>
                </a:solidFill>
                <a:latin typeface="Arial" panose="020B0604020202020204" pitchFamily="34" charset="0"/>
                <a:ea typeface="Cambria" panose="02040503050406030204" pitchFamily="18" charset="0"/>
                <a:cs typeface="Arial" panose="020B0604020202020204" pitchFamily="34" charset="0"/>
              </a:rPr>
              <a:t>District engineers embraced a new QL</a:t>
            </a:r>
            <a:r>
              <a:rPr lang="en-US" sz="2000" dirty="0">
                <a:solidFill>
                  <a:srgbClr val="003867"/>
                </a:solidFill>
                <a:ea typeface="Cambria" panose="02040503050406030204" pitchFamily="18" charset="0"/>
                <a:cs typeface="Arial" panose="020B0604020202020204" pitchFamily="34" charset="0"/>
              </a:rPr>
              <a:t>-B-first strategy, shifting SUE toward earlier design coordination and creating a more complete digital utility footprint.</a:t>
            </a:r>
            <a:endParaRPr lang="en-US" sz="2000" dirty="0">
              <a:solidFill>
                <a:srgbClr val="003867"/>
              </a:solidFill>
              <a:effectLst/>
              <a:latin typeface="Arial" panose="020B0604020202020204" pitchFamily="34" charset="0"/>
              <a:ea typeface="Cambria" panose="02040503050406030204" pitchFamily="18" charset="0"/>
              <a:cs typeface="Arial" panose="020B0604020202020204" pitchFamily="34" charset="0"/>
            </a:endParaRPr>
          </a:p>
        </p:txBody>
      </p:sp>
      <p:pic>
        <p:nvPicPr>
          <p:cNvPr id="9" name="Picture 8">
            <a:extLst>
              <a:ext uri="{FF2B5EF4-FFF2-40B4-BE49-F238E27FC236}">
                <a16:creationId xmlns:a16="http://schemas.microsoft.com/office/drawing/2014/main" id="{5999111F-96A3-464A-BA2E-A1A74CA4753B}"/>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p:blipFill>
        <p:spPr>
          <a:xfrm>
            <a:off x="1179773" y="3172752"/>
            <a:ext cx="2349390" cy="2434206"/>
          </a:xfrm>
          <a:prstGeom prst="rect">
            <a:avLst/>
          </a:prstGeom>
        </p:spPr>
      </p:pic>
      <p:sp>
        <p:nvSpPr>
          <p:cNvPr id="11" name="TextBox 10">
            <a:extLst>
              <a:ext uri="{FF2B5EF4-FFF2-40B4-BE49-F238E27FC236}">
                <a16:creationId xmlns:a16="http://schemas.microsoft.com/office/drawing/2014/main" id="{43DDD10F-0823-79A1-0732-299A4FD2A79A}"/>
              </a:ext>
            </a:extLst>
          </p:cNvPr>
          <p:cNvSpPr txBox="1"/>
          <p:nvPr/>
        </p:nvSpPr>
        <p:spPr>
          <a:xfrm>
            <a:off x="3571571" y="6629964"/>
            <a:ext cx="4650524" cy="2128282"/>
          </a:xfrm>
          <a:prstGeom prst="rect">
            <a:avLst/>
          </a:prstGeom>
          <a:solidFill>
            <a:schemeClr val="bg1"/>
          </a:solidFill>
        </p:spPr>
        <p:txBody>
          <a:bodyPr wrap="square" lIns="365760" tIns="182880" rIns="182880" bIns="182880" anchor="ctr" anchorCtr="0">
            <a:noAutofit/>
          </a:bodyPr>
          <a:lstStyle/>
          <a:p>
            <a:pPr marR="0" lvl="0">
              <a:spcAft>
                <a:spcPts val="600"/>
              </a:spcAft>
            </a:pPr>
            <a:r>
              <a:rPr lang="en-US" sz="2200" dirty="0">
                <a:solidFill>
                  <a:srgbClr val="003867"/>
                </a:solidFill>
                <a:latin typeface="Arial" panose="020B0604020202020204" pitchFamily="34" charset="0"/>
                <a:cs typeface="Arial" panose="020B0604020202020204" pitchFamily="34" charset="0"/>
              </a:rPr>
              <a:t>Continuous Improvement</a:t>
            </a:r>
          </a:p>
          <a:p>
            <a:pPr marR="0" lvl="0">
              <a:spcAft>
                <a:spcPts val="600"/>
              </a:spcAft>
            </a:pPr>
            <a:r>
              <a:rPr lang="en-US" sz="2200" b="1" dirty="0">
                <a:solidFill>
                  <a:srgbClr val="003867"/>
                </a:solidFill>
                <a:cs typeface="Arial" panose="020B0604020202020204" pitchFamily="34" charset="0"/>
              </a:rPr>
              <a:t>KYTC + Consultants</a:t>
            </a:r>
            <a:endParaRPr lang="en-US" sz="2200" b="1" dirty="0">
              <a:solidFill>
                <a:srgbClr val="003867"/>
              </a:solidFill>
              <a:latin typeface="Arial" panose="020B0604020202020204" pitchFamily="34" charset="0"/>
              <a:cs typeface="Arial" panose="020B0604020202020204" pitchFamily="34" charset="0"/>
            </a:endParaRPr>
          </a:p>
          <a:p>
            <a:pPr marR="0" lvl="0">
              <a:spcAft>
                <a:spcPts val="600"/>
              </a:spcAft>
            </a:pPr>
            <a:r>
              <a:rPr lang="en-US" sz="2000" dirty="0">
                <a:solidFill>
                  <a:srgbClr val="003867"/>
                </a:solidFill>
                <a:effectLst/>
                <a:ea typeface="Cambria" panose="02040503050406030204" pitchFamily="18" charset="0"/>
                <a:cs typeface="Arial" panose="020B0604020202020204" pitchFamily="34" charset="0"/>
              </a:rPr>
              <a:t>Field feedback drove development of </a:t>
            </a:r>
            <a:r>
              <a:rPr lang="en-US" sz="2000" dirty="0">
                <a:solidFill>
                  <a:srgbClr val="003867"/>
                </a:solidFill>
                <a:ea typeface="Cambria" panose="02040503050406030204" pitchFamily="18" charset="0"/>
                <a:cs typeface="Arial" panose="020B0604020202020204" pitchFamily="34" charset="0"/>
              </a:rPr>
              <a:t>one</a:t>
            </a:r>
            <a:r>
              <a:rPr lang="en-US" sz="2000" dirty="0">
                <a:solidFill>
                  <a:srgbClr val="003867"/>
                </a:solidFill>
                <a:effectLst/>
                <a:ea typeface="Cambria" panose="02040503050406030204" pitchFamily="18" charset="0"/>
                <a:cs typeface="Arial" panose="020B0604020202020204" pitchFamily="34" charset="0"/>
              </a:rPr>
              <a:t> FXL file, spreadsheet automation, and QA/QC automated validation tools of raw SUE data, reducing manual effort and improving data quality.</a:t>
            </a:r>
            <a:endParaRPr lang="en-US" sz="2000" dirty="0">
              <a:solidFill>
                <a:srgbClr val="003867"/>
              </a:solidFill>
              <a:effectLst/>
              <a:latin typeface="Arial" panose="020B0604020202020204" pitchFamily="34" charset="0"/>
              <a:ea typeface="Cambria" panose="02040503050406030204" pitchFamily="18" charset="0"/>
              <a:cs typeface="Arial" panose="020B0604020202020204" pitchFamily="34" charset="0"/>
            </a:endParaRPr>
          </a:p>
        </p:txBody>
      </p:sp>
      <p:pic>
        <p:nvPicPr>
          <p:cNvPr id="13" name="Picture 12">
            <a:extLst>
              <a:ext uri="{FF2B5EF4-FFF2-40B4-BE49-F238E27FC236}">
                <a16:creationId xmlns:a16="http://schemas.microsoft.com/office/drawing/2014/main" id="{D99081FF-858A-115A-D524-9DDF1D874AE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79773" y="6362699"/>
            <a:ext cx="2341883" cy="2732198"/>
          </a:xfrm>
          <a:prstGeom prst="rect">
            <a:avLst/>
          </a:prstGeom>
        </p:spPr>
      </p:pic>
      <p:sp>
        <p:nvSpPr>
          <p:cNvPr id="15" name="TextBox 14">
            <a:extLst>
              <a:ext uri="{FF2B5EF4-FFF2-40B4-BE49-F238E27FC236}">
                <a16:creationId xmlns:a16="http://schemas.microsoft.com/office/drawing/2014/main" id="{C852A06C-F21A-1556-A4D4-FDC92F8923E3}"/>
              </a:ext>
            </a:extLst>
          </p:cNvPr>
          <p:cNvSpPr txBox="1"/>
          <p:nvPr/>
        </p:nvSpPr>
        <p:spPr>
          <a:xfrm>
            <a:off x="10718429" y="3077138"/>
            <a:ext cx="4673971" cy="2434206"/>
          </a:xfrm>
          <a:prstGeom prst="rect">
            <a:avLst/>
          </a:prstGeom>
          <a:solidFill>
            <a:schemeClr val="bg1"/>
          </a:solidFill>
        </p:spPr>
        <p:txBody>
          <a:bodyPr wrap="square" lIns="365760" tIns="182880" rIns="182880" bIns="182880" anchor="ctr" anchorCtr="0">
            <a:noAutofit/>
          </a:bodyPr>
          <a:lstStyle/>
          <a:p>
            <a:pPr marR="0" lvl="0">
              <a:spcAft>
                <a:spcPts val="0"/>
              </a:spcAft>
            </a:pPr>
            <a:r>
              <a:rPr lang="en-US" sz="2200" dirty="0">
                <a:solidFill>
                  <a:srgbClr val="003867"/>
                </a:solidFill>
                <a:latin typeface="Arial" panose="020B0604020202020204" pitchFamily="34" charset="0"/>
                <a:cs typeface="Arial" panose="020B0604020202020204" pitchFamily="34" charset="0"/>
              </a:rPr>
              <a:t>Standardized Workflow</a:t>
            </a:r>
          </a:p>
          <a:p>
            <a:pPr marR="0" lvl="0">
              <a:spcAft>
                <a:spcPts val="600"/>
              </a:spcAft>
            </a:pPr>
            <a:r>
              <a:rPr lang="en-US" sz="2200" b="1" dirty="0">
                <a:solidFill>
                  <a:srgbClr val="003867"/>
                </a:solidFill>
                <a:latin typeface="Arial" panose="020B0604020202020204" pitchFamily="34" charset="0"/>
                <a:cs typeface="Arial" panose="020B0604020202020204" pitchFamily="34" charset="0"/>
              </a:rPr>
              <a:t>JMT &amp; Qk4</a:t>
            </a:r>
          </a:p>
          <a:p>
            <a:pPr marR="0" lvl="0">
              <a:spcAft>
                <a:spcPts val="600"/>
              </a:spcAft>
            </a:pPr>
            <a:r>
              <a:rPr lang="en-US" sz="2000" dirty="0">
                <a:solidFill>
                  <a:srgbClr val="003867"/>
                </a:solidFill>
                <a:effectLst/>
                <a:ea typeface="Cambria" panose="02040503050406030204" pitchFamily="18" charset="0"/>
                <a:cs typeface="Arial" panose="020B0604020202020204" pitchFamily="34" charset="0"/>
              </a:rPr>
              <a:t>Statewide consultants adopted a common field collection workflow and standardized SUE deliverables, improving consistency across projects.</a:t>
            </a:r>
            <a:endParaRPr lang="en-US" sz="2000" dirty="0">
              <a:solidFill>
                <a:srgbClr val="003867"/>
              </a:solidFill>
              <a:effectLst/>
              <a:latin typeface="Arial" panose="020B0604020202020204" pitchFamily="34" charset="0"/>
              <a:ea typeface="Cambria" panose="02040503050406030204" pitchFamily="18" charset="0"/>
              <a:cs typeface="Arial" panose="020B0604020202020204" pitchFamily="34" charset="0"/>
            </a:endParaRPr>
          </a:p>
        </p:txBody>
      </p:sp>
      <p:pic>
        <p:nvPicPr>
          <p:cNvPr id="17" name="Picture 16">
            <a:extLst>
              <a:ext uri="{FF2B5EF4-FFF2-40B4-BE49-F238E27FC236}">
                <a16:creationId xmlns:a16="http://schemas.microsoft.com/office/drawing/2014/main" id="{FF6A4E2D-F013-341E-0CD5-22F39B4ED58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385148" y="3170899"/>
            <a:ext cx="2333281" cy="2815064"/>
          </a:xfrm>
          <a:prstGeom prst="rect">
            <a:avLst/>
          </a:prstGeom>
        </p:spPr>
      </p:pic>
      <p:sp>
        <p:nvSpPr>
          <p:cNvPr id="19" name="TextBox 18">
            <a:extLst>
              <a:ext uri="{FF2B5EF4-FFF2-40B4-BE49-F238E27FC236}">
                <a16:creationId xmlns:a16="http://schemas.microsoft.com/office/drawing/2014/main" id="{F71A1982-9679-A5B4-D895-69CDF5C34969}"/>
              </a:ext>
            </a:extLst>
          </p:cNvPr>
          <p:cNvSpPr txBox="1"/>
          <p:nvPr/>
        </p:nvSpPr>
        <p:spPr>
          <a:xfrm>
            <a:off x="10921391" y="6360846"/>
            <a:ext cx="4623409" cy="2508799"/>
          </a:xfrm>
          <a:prstGeom prst="rect">
            <a:avLst/>
          </a:prstGeom>
          <a:solidFill>
            <a:schemeClr val="bg1"/>
          </a:solidFill>
        </p:spPr>
        <p:txBody>
          <a:bodyPr wrap="square" lIns="365760" tIns="182880" rIns="182880" bIns="182880" anchor="ctr" anchorCtr="0">
            <a:noAutofit/>
          </a:bodyPr>
          <a:lstStyle/>
          <a:p>
            <a:pPr marR="0" lvl="0">
              <a:spcBef>
                <a:spcPts val="300"/>
              </a:spcBef>
              <a:spcAft>
                <a:spcPts val="600"/>
              </a:spcAft>
            </a:pPr>
            <a:r>
              <a:rPr lang="en-US" sz="2200" dirty="0">
                <a:solidFill>
                  <a:srgbClr val="003867"/>
                </a:solidFill>
                <a:latin typeface="Arial" panose="020B0604020202020204" pitchFamily="34" charset="0"/>
                <a:cs typeface="Arial" panose="020B0604020202020204" pitchFamily="34" charset="0"/>
              </a:rPr>
              <a:t>Digital Delivery</a:t>
            </a:r>
          </a:p>
          <a:p>
            <a:pPr marR="0" lvl="0">
              <a:spcAft>
                <a:spcPts val="600"/>
              </a:spcAft>
            </a:pPr>
            <a:r>
              <a:rPr lang="en-US" sz="2200" b="1" dirty="0">
                <a:solidFill>
                  <a:srgbClr val="003867"/>
                </a:solidFill>
                <a:ea typeface="Cambria" panose="02040503050406030204" pitchFamily="18" charset="0"/>
                <a:cs typeface="Arial" panose="020B0604020202020204" pitchFamily="34" charset="0"/>
              </a:rPr>
              <a:t>The Outcome</a:t>
            </a:r>
          </a:p>
          <a:p>
            <a:pPr marR="0" lvl="0">
              <a:spcAft>
                <a:spcPts val="600"/>
              </a:spcAft>
            </a:pPr>
            <a:r>
              <a:rPr lang="en-US" sz="2000" dirty="0">
                <a:solidFill>
                  <a:srgbClr val="003867"/>
                </a:solidFill>
                <a:effectLst/>
                <a:latin typeface="Arial" panose="020B0604020202020204" pitchFamily="34" charset="0"/>
                <a:ea typeface="Cambria" panose="02040503050406030204" pitchFamily="18" charset="0"/>
                <a:cs typeface="Arial" panose="020B0604020202020204" pitchFamily="34" charset="0"/>
              </a:rPr>
              <a:t>Standardized SUE data can now be validated, integrated into KYTC’s GIS schema under development, and reused throughout design, construction, and future digital delivery initiatives.</a:t>
            </a:r>
          </a:p>
        </p:txBody>
      </p:sp>
      <p:pic>
        <p:nvPicPr>
          <p:cNvPr id="21" name="Picture 20">
            <a:extLst>
              <a:ext uri="{FF2B5EF4-FFF2-40B4-BE49-F238E27FC236}">
                <a16:creationId xmlns:a16="http://schemas.microsoft.com/office/drawing/2014/main" id="{35543AAA-0656-9C1F-CC64-BBABB5751BAD}"/>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385148" y="6360847"/>
            <a:ext cx="2383842" cy="2779153"/>
          </a:xfrm>
          <a:prstGeom prst="rect">
            <a:avLst/>
          </a:prstGeom>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0E5C7F79-4991-36F3-D41B-EA6D59883CD3}"/>
              </a:ext>
            </a:extLst>
          </p:cNvPr>
          <p:cNvSpPr/>
          <p:nvPr/>
        </p:nvSpPr>
        <p:spPr>
          <a:xfrm>
            <a:off x="228600" y="9550793"/>
            <a:ext cx="15163800" cy="527237"/>
          </a:xfrm>
          <a:prstGeom prst="rect">
            <a:avLst/>
          </a:prstGeom>
          <a:solidFill>
            <a:srgbClr val="5EB3E4"/>
          </a:solidFill>
          <a:ln>
            <a:noFill/>
          </a:ln>
        </p:spPr>
        <p:style>
          <a:lnRef idx="2">
            <a:schemeClr val="accent1">
              <a:shade val="50000"/>
            </a:schemeClr>
          </a:lnRef>
          <a:fillRef idx="1">
            <a:schemeClr val="accent1"/>
          </a:fillRef>
          <a:effectRef idx="0">
            <a:schemeClr val="accent1"/>
          </a:effectRef>
          <a:fontRef idx="minor">
            <a:schemeClr val="lt1"/>
          </a:fontRef>
        </p:style>
        <p:txBody>
          <a:bodyPr tIns="457200" rtlCol="0" anchor="ctr"/>
          <a:lstStyle/>
          <a:p>
            <a:pPr>
              <a:spcAft>
                <a:spcPts val="600"/>
              </a:spcAft>
            </a:pPr>
            <a:r>
              <a:rPr lang="en-US" sz="2000" b="1" spc="300" dirty="0">
                <a:latin typeface="Arial" panose="020B0604020202020204" pitchFamily="34" charset="0"/>
                <a:cs typeface="Arial" panose="020B0604020202020204" pitchFamily="34" charset="0"/>
              </a:rPr>
              <a:t> DISCOVERY EARLY:   Capture Once   Validate Raw Data Automatically   Communicate Forward            </a:t>
            </a:r>
          </a:p>
          <a:p>
            <a:r>
              <a:rPr lang="en-US" sz="2000" b="1" spc="300" dirty="0">
                <a:latin typeface="Arial" panose="020B0604020202020204" pitchFamily="34" charset="0"/>
                <a:cs typeface="Arial" panose="020B0604020202020204" pitchFamily="34" charset="0"/>
              </a:rPr>
              <a:t>   </a:t>
            </a:r>
          </a:p>
        </p:txBody>
      </p:sp>
      <p:sp>
        <p:nvSpPr>
          <p:cNvPr id="16" name="Diamond 15">
            <a:extLst>
              <a:ext uri="{FF2B5EF4-FFF2-40B4-BE49-F238E27FC236}">
                <a16:creationId xmlns:a16="http://schemas.microsoft.com/office/drawing/2014/main" id="{93900B76-F80C-E0C3-319B-B22CE0756E57}"/>
              </a:ext>
            </a:extLst>
          </p:cNvPr>
          <p:cNvSpPr>
            <a:spLocks noChangeAspect="1"/>
          </p:cNvSpPr>
          <p:nvPr/>
        </p:nvSpPr>
        <p:spPr>
          <a:xfrm>
            <a:off x="11394964" y="9755628"/>
            <a:ext cx="153167" cy="152400"/>
          </a:xfrm>
          <a:prstGeom prst="diamond">
            <a:avLst/>
          </a:prstGeom>
          <a:solidFill>
            <a:schemeClr val="bg1"/>
          </a:solidFill>
          <a:ln w="127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mond 19">
            <a:extLst>
              <a:ext uri="{FF2B5EF4-FFF2-40B4-BE49-F238E27FC236}">
                <a16:creationId xmlns:a16="http://schemas.microsoft.com/office/drawing/2014/main" id="{66B78E20-006E-DEB3-20F4-DDD3411D204C}"/>
              </a:ext>
            </a:extLst>
          </p:cNvPr>
          <p:cNvSpPr>
            <a:spLocks noChangeAspect="1"/>
          </p:cNvSpPr>
          <p:nvPr/>
        </p:nvSpPr>
        <p:spPr>
          <a:xfrm>
            <a:off x="6019763" y="9755628"/>
            <a:ext cx="153167" cy="152400"/>
          </a:xfrm>
          <a:prstGeom prst="diamond">
            <a:avLst/>
          </a:prstGeom>
          <a:solidFill>
            <a:schemeClr val="bg1"/>
          </a:solidFill>
          <a:ln w="127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iamond 22">
            <a:extLst>
              <a:ext uri="{FF2B5EF4-FFF2-40B4-BE49-F238E27FC236}">
                <a16:creationId xmlns:a16="http://schemas.microsoft.com/office/drawing/2014/main" id="{9E16C586-8AEC-8148-E926-586D23DE6896}"/>
              </a:ext>
            </a:extLst>
          </p:cNvPr>
          <p:cNvSpPr>
            <a:spLocks noChangeAspect="1"/>
          </p:cNvSpPr>
          <p:nvPr/>
        </p:nvSpPr>
        <p:spPr>
          <a:xfrm>
            <a:off x="3571571" y="9755628"/>
            <a:ext cx="153167" cy="152400"/>
          </a:xfrm>
          <a:prstGeom prst="diamond">
            <a:avLst/>
          </a:prstGeom>
          <a:solidFill>
            <a:schemeClr val="bg1"/>
          </a:solidFill>
          <a:ln w="127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44F36-44C1-F3C9-6E62-68567B109A3D}"/>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8F1C4445-F7B5-8F3B-8900-FFB6EA7FD47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A4E1529D-E73B-4128-3E8F-50D3098E094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89807061-F1D2-055D-CCDE-F4D5FF819234}"/>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D3EC35D6-7488-E0DA-76D5-D415BEEF115B}"/>
              </a:ext>
            </a:extLst>
          </p:cNvPr>
          <p:cNvSpPr txBox="1"/>
          <p:nvPr/>
        </p:nvSpPr>
        <p:spPr>
          <a:xfrm>
            <a:off x="838200" y="3009900"/>
            <a:ext cx="13944600" cy="5693866"/>
          </a:xfrm>
          <a:prstGeom prst="rect">
            <a:avLst/>
          </a:prstGeom>
          <a:noFill/>
        </p:spPr>
        <p:txBody>
          <a:bodyPr wrap="square">
            <a:spAutoFit/>
          </a:bodyPr>
          <a:lstStyle/>
          <a:p>
            <a:pPr defTabSz="1371600" eaLnBrk="1" fontAlgn="auto" hangingPunct="1">
              <a:spcBef>
                <a:spcPts val="0"/>
              </a:spcBef>
              <a:spcAft>
                <a:spcPts val="0"/>
              </a:spcAft>
              <a:defRPr/>
            </a:pPr>
            <a:r>
              <a:rPr lang="en-US" sz="2800" b="1" dirty="0">
                <a:solidFill>
                  <a:srgbClr val="002060"/>
                </a:solidFill>
                <a:latin typeface="+mj-lt"/>
              </a:rPr>
              <a:t>KYTC Central Office </a:t>
            </a:r>
            <a:r>
              <a:rPr lang="en-US" sz="2800" dirty="0">
                <a:solidFill>
                  <a:srgbClr val="002060"/>
                </a:solidFill>
                <a:latin typeface="+mj-lt"/>
              </a:rPr>
              <a:t>– </a:t>
            </a:r>
            <a:r>
              <a:rPr lang="en-US" sz="2800" i="1" dirty="0">
                <a:solidFill>
                  <a:srgbClr val="002060"/>
                </a:solidFill>
                <a:latin typeface="+mj-lt"/>
              </a:rPr>
              <a:t>Establish the statewide process, standards, consistency, and accountability for how SUE and utility conflicts are managed and also charged with developing a program to house data for future use. </a:t>
            </a:r>
            <a:r>
              <a:rPr lang="en-US" sz="2800" b="1" i="1" dirty="0">
                <a:solidFill>
                  <a:srgbClr val="002060"/>
                </a:solidFill>
                <a:latin typeface="+mj-lt"/>
              </a:rPr>
              <a:t>“Big Picture”</a:t>
            </a:r>
          </a:p>
          <a:p>
            <a:pPr defTabSz="1371600" eaLnBrk="1" fontAlgn="auto" hangingPunct="1">
              <a:spcBef>
                <a:spcPts val="0"/>
              </a:spcBef>
              <a:spcAft>
                <a:spcPts val="0"/>
              </a:spcAft>
              <a:defRPr/>
            </a:pPr>
            <a:endParaRPr lang="en-US" sz="2800" i="1" dirty="0">
              <a:solidFill>
                <a:prstClr val="black"/>
              </a:solidFill>
              <a:latin typeface="+mj-lt"/>
            </a:endParaRPr>
          </a:p>
          <a:p>
            <a:pPr defTabSz="1371600" eaLnBrk="1" fontAlgn="auto" hangingPunct="1">
              <a:spcBef>
                <a:spcPts val="0"/>
              </a:spcBef>
              <a:spcAft>
                <a:spcPts val="0"/>
              </a:spcAft>
              <a:defRPr/>
            </a:pPr>
            <a:r>
              <a:rPr lang="en-US" sz="2800" b="1" dirty="0">
                <a:solidFill>
                  <a:srgbClr val="002060"/>
                </a:solidFill>
                <a:latin typeface="+mj-lt"/>
              </a:rPr>
              <a:t>KYTC District offices </a:t>
            </a:r>
            <a:r>
              <a:rPr lang="en-US" sz="2800" i="1" dirty="0">
                <a:solidFill>
                  <a:srgbClr val="002060"/>
                </a:solidFill>
                <a:latin typeface="+mj-lt"/>
              </a:rPr>
              <a:t>– Apply the process to the specific project, understand local utility conditions, and coordinate the project through design and construction.  </a:t>
            </a:r>
            <a:r>
              <a:rPr lang="en-US" sz="2800" b="1" i="1" dirty="0">
                <a:solidFill>
                  <a:srgbClr val="002060"/>
                </a:solidFill>
                <a:latin typeface="+mj-lt"/>
              </a:rPr>
              <a:t>“Project Level Owner”</a:t>
            </a:r>
          </a:p>
          <a:p>
            <a:pPr defTabSz="1371600" eaLnBrk="1" fontAlgn="auto" hangingPunct="1">
              <a:spcBef>
                <a:spcPts val="0"/>
              </a:spcBef>
              <a:spcAft>
                <a:spcPts val="0"/>
              </a:spcAft>
              <a:defRPr/>
            </a:pPr>
            <a:endParaRPr lang="en-US" sz="2800" i="1" dirty="0">
              <a:solidFill>
                <a:srgbClr val="002060"/>
              </a:solidFill>
              <a:latin typeface="+mj-lt"/>
            </a:endParaRPr>
          </a:p>
          <a:p>
            <a:pPr defTabSz="1371600" eaLnBrk="1" fontAlgn="auto" hangingPunct="1">
              <a:spcBef>
                <a:spcPts val="0"/>
              </a:spcBef>
              <a:spcAft>
                <a:spcPts val="0"/>
              </a:spcAft>
              <a:defRPr/>
            </a:pPr>
            <a:r>
              <a:rPr lang="en-US" sz="2800" b="1" i="1" dirty="0">
                <a:solidFill>
                  <a:srgbClr val="002060"/>
                </a:solidFill>
                <a:latin typeface="+mj-lt"/>
              </a:rPr>
              <a:t>Design Team </a:t>
            </a:r>
            <a:r>
              <a:rPr lang="en-US" sz="2800" i="1" dirty="0">
                <a:solidFill>
                  <a:srgbClr val="002060"/>
                </a:solidFill>
                <a:latin typeface="+mj-lt"/>
              </a:rPr>
              <a:t>– Use the SUE information to make design decisions that avoid, minimize, or properly address utility conflicts</a:t>
            </a:r>
          </a:p>
          <a:p>
            <a:pPr defTabSz="1371600" eaLnBrk="1" fontAlgn="auto" hangingPunct="1">
              <a:spcBef>
                <a:spcPts val="0"/>
              </a:spcBef>
              <a:spcAft>
                <a:spcPts val="0"/>
              </a:spcAft>
              <a:defRPr/>
            </a:pPr>
            <a:endParaRPr lang="en-US" sz="2800" i="1" dirty="0">
              <a:solidFill>
                <a:prstClr val="black"/>
              </a:solidFill>
              <a:latin typeface="+mj-lt"/>
            </a:endParaRPr>
          </a:p>
          <a:p>
            <a:pPr defTabSz="1371600" eaLnBrk="1" fontAlgn="auto" hangingPunct="1">
              <a:spcBef>
                <a:spcPts val="0"/>
              </a:spcBef>
              <a:spcAft>
                <a:spcPts val="0"/>
              </a:spcAft>
              <a:defRPr/>
            </a:pPr>
            <a:r>
              <a:rPr lang="en-US" sz="2800" b="1" i="1" dirty="0">
                <a:solidFill>
                  <a:srgbClr val="002060"/>
                </a:solidFill>
                <a:latin typeface="+mj-lt"/>
              </a:rPr>
              <a:t>Construction Team </a:t>
            </a:r>
            <a:r>
              <a:rPr lang="en-US" sz="2800" i="1" dirty="0">
                <a:solidFill>
                  <a:srgbClr val="002060"/>
                </a:solidFill>
                <a:latin typeface="+mj-lt"/>
              </a:rPr>
              <a:t>- The contractor brings a completely different perspective. The designer sees the project as a design problem; the contractor sees it as a </a:t>
            </a:r>
            <a:r>
              <a:rPr lang="en-US" sz="2800" b="1" i="1" dirty="0">
                <a:solidFill>
                  <a:srgbClr val="002060"/>
                </a:solidFill>
                <a:latin typeface="+mj-lt"/>
              </a:rPr>
              <a:t>construction sequence and risk problem</a:t>
            </a:r>
            <a:r>
              <a:rPr lang="en-US" sz="2800" i="1" dirty="0">
                <a:solidFill>
                  <a:srgbClr val="002060"/>
                </a:solidFill>
                <a:latin typeface="+mj-lt"/>
              </a:rPr>
              <a:t>. (i.e. shoring, haul roads, unknown utilities, etc.)</a:t>
            </a:r>
          </a:p>
        </p:txBody>
      </p:sp>
      <p:sp>
        <p:nvSpPr>
          <p:cNvPr id="7" name="Title 2">
            <a:extLst>
              <a:ext uri="{FF2B5EF4-FFF2-40B4-BE49-F238E27FC236}">
                <a16:creationId xmlns:a16="http://schemas.microsoft.com/office/drawing/2014/main" id="{A6C2C4E4-B6B1-36C1-7355-CD9CBC7B3577}"/>
              </a:ext>
            </a:extLst>
          </p:cNvPr>
          <p:cNvSpPr txBox="1">
            <a:spLocks/>
          </p:cNvSpPr>
          <p:nvPr/>
        </p:nvSpPr>
        <p:spPr>
          <a:xfrm>
            <a:off x="5334000" y="1816263"/>
            <a:ext cx="13182600" cy="1049257"/>
          </a:xfrm>
          <a:prstGeom prst="rect">
            <a:avLst/>
          </a:prstGeom>
        </p:spPr>
        <p:txBody>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r>
              <a:rPr lang="en-US" sz="4000" b="1" spc="300" dirty="0">
                <a:solidFill>
                  <a:srgbClr val="003867"/>
                </a:solidFill>
                <a:latin typeface="Arial" panose="020B0604020202020204" pitchFamily="34" charset="0"/>
                <a:ea typeface="+mn-ea"/>
                <a:cs typeface="Arial" panose="020B0604020202020204" pitchFamily="34" charset="0"/>
              </a:rPr>
              <a:t>SUE Team’s Coordination and Partnership </a:t>
            </a:r>
          </a:p>
        </p:txBody>
      </p:sp>
    </p:spTree>
    <p:extLst>
      <p:ext uri="{BB962C8B-B14F-4D97-AF65-F5344CB8AC3E}">
        <p14:creationId xmlns:p14="http://schemas.microsoft.com/office/powerpoint/2010/main" val="23556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object 2">
            <a:extLst>
              <a:ext uri="{FF2B5EF4-FFF2-40B4-BE49-F238E27FC236}">
                <a16:creationId xmlns:a16="http://schemas.microsoft.com/office/drawing/2014/main" id="{E0AB04F3-58F0-AA1F-1F67-AA3711DF123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CFD9553-90B2-6DE1-45F0-D15A313E9D3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2877800" y="7167808"/>
            <a:ext cx="5481462" cy="31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9D9CFDB1-09B4-08FE-DE92-0186A1926CA3}"/>
              </a:ext>
            </a:extLst>
          </p:cNvPr>
          <p:cNvPicPr>
            <a:picLocks noChangeAspect="1"/>
          </p:cNvPicPr>
          <p:nvPr/>
        </p:nvPicPr>
        <p:blipFill>
          <a:blip r:embed="rId6" cstate="email">
            <a:extLst>
              <a:ext uri="{28A0092B-C50C-407E-A947-70E740481C1C}">
                <a14:useLocalDpi xmlns:a14="http://schemas.microsoft.com/office/drawing/2010/main" val="0"/>
              </a:ext>
            </a:extLst>
          </a:blip>
          <a:srcRect t="-107"/>
          <a:stretch>
            <a:fillRect/>
          </a:stretch>
        </p:blipFill>
        <p:spPr>
          <a:xfrm>
            <a:off x="11718750" y="-9525"/>
            <a:ext cx="6569250" cy="7050366"/>
          </a:xfrm>
          <a:prstGeom prst="rect">
            <a:avLst/>
          </a:prstGeom>
          <a:ln w="9525">
            <a:solidFill>
              <a:srgbClr val="54556C"/>
            </a:solidFill>
          </a:ln>
        </p:spPr>
      </p:pic>
      <p:sp>
        <p:nvSpPr>
          <p:cNvPr id="7" name="TextBox 6">
            <a:extLst>
              <a:ext uri="{FF2B5EF4-FFF2-40B4-BE49-F238E27FC236}">
                <a16:creationId xmlns:a16="http://schemas.microsoft.com/office/drawing/2014/main" id="{165E12C7-24CC-B38E-E842-2C772538D243}"/>
              </a:ext>
            </a:extLst>
          </p:cNvPr>
          <p:cNvSpPr txBox="1"/>
          <p:nvPr/>
        </p:nvSpPr>
        <p:spPr>
          <a:xfrm>
            <a:off x="566236" y="1494418"/>
            <a:ext cx="9144000" cy="707886"/>
          </a:xfrm>
          <a:prstGeom prst="rect">
            <a:avLst/>
          </a:prstGeom>
          <a:noFill/>
        </p:spPr>
        <p:txBody>
          <a:bodyPr wrap="square">
            <a:spAutoFit/>
          </a:bodyPr>
          <a:lstStyle/>
          <a:p>
            <a:r>
              <a:rPr lang="en-US" sz="4000" b="1" dirty="0">
                <a:solidFill>
                  <a:srgbClr val="002060"/>
                </a:solidFill>
                <a:cs typeface="Arial" panose="020B0604020202020204" pitchFamily="34" charset="0"/>
              </a:rPr>
              <a:t>Deliverables - “Data is King”</a:t>
            </a:r>
          </a:p>
        </p:txBody>
      </p:sp>
      <p:sp>
        <p:nvSpPr>
          <p:cNvPr id="9" name="TextBox 8">
            <a:extLst>
              <a:ext uri="{FF2B5EF4-FFF2-40B4-BE49-F238E27FC236}">
                <a16:creationId xmlns:a16="http://schemas.microsoft.com/office/drawing/2014/main" id="{15655DEA-BF62-023B-3902-C7F252FE65B5}"/>
              </a:ext>
            </a:extLst>
          </p:cNvPr>
          <p:cNvSpPr txBox="1"/>
          <p:nvPr/>
        </p:nvSpPr>
        <p:spPr>
          <a:xfrm>
            <a:off x="537661" y="2334718"/>
            <a:ext cx="6935929" cy="3859518"/>
          </a:xfrm>
          <a:prstGeom prst="rect">
            <a:avLst/>
          </a:prstGeom>
          <a:noFill/>
        </p:spPr>
        <p:txBody>
          <a:bodyPr wrap="square">
            <a:spAutoFit/>
          </a:bodyPr>
          <a:lstStyle/>
          <a:p>
            <a:pPr marL="463550" indent="-285750" defTabSz="1371600" eaLnBrk="1" fontAlgn="auto" hangingPunct="1">
              <a:spcBef>
                <a:spcPct val="20000"/>
              </a:spcBef>
              <a:spcAft>
                <a:spcPts val="0"/>
              </a:spcAft>
              <a:buFont typeface="Arial" panose="020B0604020202020204" pitchFamily="34" charset="0"/>
              <a:buChar char="•"/>
              <a:defRPr/>
            </a:pPr>
            <a:r>
              <a:rPr lang="en-US" sz="2400" dirty="0">
                <a:solidFill>
                  <a:srgbClr val="002060"/>
                </a:solidFill>
                <a:cs typeface="Arial" panose="020B0604020202020204" pitchFamily="34" charset="0"/>
              </a:rPr>
              <a:t>KMZs</a:t>
            </a:r>
          </a:p>
          <a:p>
            <a:pPr marL="463550" indent="-285750" defTabSz="1371600" eaLnBrk="1" fontAlgn="auto" hangingPunct="1">
              <a:spcBef>
                <a:spcPct val="20000"/>
              </a:spcBef>
              <a:spcAft>
                <a:spcPts val="0"/>
              </a:spcAft>
              <a:buFont typeface="Arial" panose="020B0604020202020204" pitchFamily="34" charset="0"/>
              <a:buChar char="•"/>
              <a:defRPr/>
            </a:pPr>
            <a:r>
              <a:rPr lang="en-US" sz="2400" dirty="0">
                <a:solidFill>
                  <a:srgbClr val="002060"/>
                </a:solidFill>
                <a:cs typeface="Arial" panose="020B0604020202020204" pitchFamily="34" charset="0"/>
              </a:rPr>
              <a:t>DGNs</a:t>
            </a:r>
          </a:p>
          <a:p>
            <a:pPr marL="463550" lvl="1" indent="-285750" defTabSz="1371600" eaLnBrk="1" fontAlgn="auto" hangingPunct="1">
              <a:spcBef>
                <a:spcPct val="20000"/>
              </a:spcBef>
              <a:spcAft>
                <a:spcPts val="0"/>
              </a:spcAft>
              <a:buFont typeface="Arial" panose="020B0604020202020204" pitchFamily="34" charset="0"/>
              <a:buChar char="•"/>
              <a:defRPr/>
            </a:pPr>
            <a:r>
              <a:rPr lang="en-US" sz="2400" dirty="0">
                <a:solidFill>
                  <a:srgbClr val="002060"/>
                </a:solidFill>
                <a:cs typeface="Arial" panose="020B0604020202020204" pitchFamily="34" charset="0"/>
              </a:rPr>
              <a:t>Plan view</a:t>
            </a:r>
          </a:p>
          <a:p>
            <a:pPr marL="463550" lvl="1" indent="-285750" defTabSz="1371600" eaLnBrk="1" fontAlgn="auto" hangingPunct="1">
              <a:spcBef>
                <a:spcPct val="20000"/>
              </a:spcBef>
              <a:spcAft>
                <a:spcPts val="0"/>
              </a:spcAft>
              <a:buFont typeface="Arial" panose="020B0604020202020204" pitchFamily="34" charset="0"/>
              <a:buChar char="•"/>
              <a:defRPr/>
            </a:pPr>
            <a:r>
              <a:rPr lang="en-US" sz="2400" dirty="0">
                <a:solidFill>
                  <a:srgbClr val="002060"/>
                </a:solidFill>
                <a:cs typeface="Arial" panose="020B0604020202020204" pitchFamily="34" charset="0"/>
              </a:rPr>
              <a:t>Verified Utility Locate Sheet</a:t>
            </a:r>
          </a:p>
          <a:p>
            <a:pPr marL="463550" lvl="1" indent="-285750" defTabSz="1371600" eaLnBrk="1" fontAlgn="auto" hangingPunct="1">
              <a:spcBef>
                <a:spcPct val="20000"/>
              </a:spcBef>
              <a:spcAft>
                <a:spcPts val="0"/>
              </a:spcAft>
              <a:buFont typeface="Arial" panose="020B0604020202020204" pitchFamily="34" charset="0"/>
              <a:buChar char="•"/>
              <a:defRPr/>
            </a:pPr>
            <a:r>
              <a:rPr lang="en-US" sz="2400" dirty="0">
                <a:solidFill>
                  <a:srgbClr val="002060"/>
                </a:solidFill>
                <a:cs typeface="Arial" panose="020B0604020202020204" pitchFamily="34" charset="0"/>
              </a:rPr>
              <a:t>Utility Certification Note</a:t>
            </a:r>
          </a:p>
          <a:p>
            <a:pPr marL="463550" indent="-285750" defTabSz="1371600" eaLnBrk="1" fontAlgn="auto" hangingPunct="1">
              <a:spcBef>
                <a:spcPct val="20000"/>
              </a:spcBef>
              <a:spcAft>
                <a:spcPts val="0"/>
              </a:spcAft>
              <a:buFont typeface="Arial" panose="020B0604020202020204" pitchFamily="34" charset="0"/>
              <a:buChar char="•"/>
              <a:defRPr/>
            </a:pPr>
            <a:r>
              <a:rPr lang="en-US" sz="2400" dirty="0">
                <a:solidFill>
                  <a:srgbClr val="002060"/>
                </a:solidFill>
                <a:cs typeface="Arial" panose="020B0604020202020204" pitchFamily="34" charset="0"/>
              </a:rPr>
              <a:t>An excel-based database structured around a standard data schema (data integrates into GIS/ORD/etc.</a:t>
            </a:r>
          </a:p>
          <a:p>
            <a:pPr marL="463550" indent="-285750" defTabSz="1371600" eaLnBrk="1" fontAlgn="auto" hangingPunct="1">
              <a:spcBef>
                <a:spcPct val="20000"/>
              </a:spcBef>
              <a:spcAft>
                <a:spcPts val="0"/>
              </a:spcAft>
              <a:buFont typeface="Arial" panose="020B0604020202020204" pitchFamily="34" charset="0"/>
              <a:buChar char="•"/>
              <a:defRPr/>
            </a:pPr>
            <a:r>
              <a:rPr lang="en-US" sz="2400" dirty="0">
                <a:solidFill>
                  <a:srgbClr val="002060"/>
                </a:solidFill>
                <a:cs typeface="Arial" panose="020B0604020202020204" pitchFamily="34" charset="0"/>
              </a:rPr>
              <a:t>Test Hole Form</a:t>
            </a:r>
          </a:p>
        </p:txBody>
      </p:sp>
      <p:pic>
        <p:nvPicPr>
          <p:cNvPr id="13" name="Picture 12">
            <a:extLst>
              <a:ext uri="{FF2B5EF4-FFF2-40B4-BE49-F238E27FC236}">
                <a16:creationId xmlns:a16="http://schemas.microsoft.com/office/drawing/2014/main" id="{44A764D4-7F68-3DA5-831A-17C686BE4EAB}"/>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496015" y="2223311"/>
            <a:ext cx="3890151" cy="5214323"/>
          </a:xfrm>
          <a:prstGeom prst="rect">
            <a:avLst/>
          </a:prstGeom>
        </p:spPr>
      </p:pic>
      <p:pic>
        <p:nvPicPr>
          <p:cNvPr id="15" name="Picture 14">
            <a:extLst>
              <a:ext uri="{FF2B5EF4-FFF2-40B4-BE49-F238E27FC236}">
                <a16:creationId xmlns:a16="http://schemas.microsoft.com/office/drawing/2014/main" id="{6CCB4C55-7150-1E76-3D81-9649F4ADEC11}"/>
              </a:ext>
            </a:extLst>
          </p:cNvPr>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a:xfrm>
            <a:off x="324555" y="6316889"/>
            <a:ext cx="8047214" cy="2378926"/>
          </a:xfrm>
          <a:prstGeom prst="rect">
            <a:avLst/>
          </a:prstGeom>
          <a:ln>
            <a:solidFill>
              <a:schemeClr val="tx1"/>
            </a:solidFill>
          </a:ln>
        </p:spPr>
      </p:pic>
      <p:pic>
        <p:nvPicPr>
          <p:cNvPr id="11" name="Picture 10">
            <a:extLst>
              <a:ext uri="{FF2B5EF4-FFF2-40B4-BE49-F238E27FC236}">
                <a16:creationId xmlns:a16="http://schemas.microsoft.com/office/drawing/2014/main" id="{09E62619-958E-B731-086E-F76388CDA46C}"/>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7445241" y="4893956"/>
            <a:ext cx="3790381" cy="5165323"/>
          </a:xfrm>
          <a:prstGeom prst="rect">
            <a:avLst/>
          </a:prstGeom>
        </p:spPr>
      </p:pic>
      <p:pic>
        <p:nvPicPr>
          <p:cNvPr id="3" name="Picture 2">
            <a:extLst>
              <a:ext uri="{FF2B5EF4-FFF2-40B4-BE49-F238E27FC236}">
                <a16:creationId xmlns:a16="http://schemas.microsoft.com/office/drawing/2014/main" id="{0DFAD843-7CBF-14D2-81E4-49E35FE90F85}"/>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470607" y="8960644"/>
            <a:ext cx="6790483" cy="104671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9F6E9-C56C-F897-8A56-CC114CA5A98E}"/>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AAB0D62E-C7A0-0B01-2439-64C5F89701F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2">
            <a:extLst>
              <a:ext uri="{FF2B5EF4-FFF2-40B4-BE49-F238E27FC236}">
                <a16:creationId xmlns:a16="http://schemas.microsoft.com/office/drawing/2014/main" id="{5AB86F0F-105F-7B6F-03D1-3E2DD5AC09AB}"/>
              </a:ext>
            </a:extLst>
          </p:cNvPr>
          <p:cNvSpPr txBox="1">
            <a:spLocks/>
          </p:cNvSpPr>
          <p:nvPr/>
        </p:nvSpPr>
        <p:spPr>
          <a:xfrm>
            <a:off x="6781800" y="572411"/>
            <a:ext cx="10896600" cy="970600"/>
          </a:xfrm>
          <a:prstGeom prst="rect">
            <a:avLst/>
          </a:prstGeom>
        </p:spPr>
        <p:txBody>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r>
              <a:rPr lang="en-US" sz="4000" b="1" kern="0" dirty="0">
                <a:solidFill>
                  <a:srgbClr val="002060"/>
                </a:solidFill>
                <a:latin typeface="Arial" panose="020B0604020202020204" pitchFamily="34" charset="0"/>
                <a:cs typeface="Arial" panose="020B0604020202020204" pitchFamily="34" charset="0"/>
              </a:rPr>
              <a:t>SUE Cost Benefits &amp; SUE Quality Levels</a:t>
            </a:r>
          </a:p>
        </p:txBody>
      </p:sp>
      <p:sp>
        <p:nvSpPr>
          <p:cNvPr id="6" name="TextBox 5">
            <a:extLst>
              <a:ext uri="{FF2B5EF4-FFF2-40B4-BE49-F238E27FC236}">
                <a16:creationId xmlns:a16="http://schemas.microsoft.com/office/drawing/2014/main" id="{91A19D12-74B2-E487-3173-01686812193C}"/>
              </a:ext>
            </a:extLst>
          </p:cNvPr>
          <p:cNvSpPr txBox="1"/>
          <p:nvPr/>
        </p:nvSpPr>
        <p:spPr>
          <a:xfrm>
            <a:off x="389270" y="1746606"/>
            <a:ext cx="17638295" cy="5139869"/>
          </a:xfrm>
          <a:prstGeom prst="rect">
            <a:avLst/>
          </a:prstGeom>
          <a:noFill/>
        </p:spPr>
        <p:txBody>
          <a:bodyPr wrap="square" rtlCol="0">
            <a:spAutoFit/>
          </a:bodyPr>
          <a:lstStyle/>
          <a:p>
            <a:pPr marL="463550" indent="-285750">
              <a:buFont typeface="Arial" panose="020B0604020202020204" pitchFamily="34" charset="0"/>
              <a:buChar char="•"/>
            </a:pPr>
            <a:r>
              <a:rPr lang="en-US" sz="2800" dirty="0">
                <a:solidFill>
                  <a:srgbClr val="002060"/>
                </a:solidFill>
              </a:rPr>
              <a:t>Purdue &amp; Penn State conducted studies that determined on average $4.62 is saved for every $1.00 spent on QLA and QLB utility information. </a:t>
            </a:r>
          </a:p>
          <a:p>
            <a:pPr marL="463550" indent="-285750">
              <a:buFont typeface="Arial" panose="020B0604020202020204" pitchFamily="34" charset="0"/>
              <a:buChar char="•"/>
            </a:pPr>
            <a:endParaRPr lang="en-US" sz="2000" dirty="0">
              <a:solidFill>
                <a:srgbClr val="002060"/>
              </a:solidFill>
            </a:endParaRPr>
          </a:p>
          <a:p>
            <a:pPr marL="463550" indent="-285750">
              <a:buFont typeface="Arial" panose="020B0604020202020204" pitchFamily="34" charset="0"/>
              <a:buChar char="•"/>
            </a:pPr>
            <a:r>
              <a:rPr lang="en-US" sz="2800" dirty="0">
                <a:solidFill>
                  <a:srgbClr val="002060"/>
                </a:solidFill>
              </a:rPr>
              <a:t>The Quality Level of SUE performed depends on the level of accountability, liability, and risk the designer or project owner is willing to accept for the project with respect to underground utilities. </a:t>
            </a:r>
          </a:p>
          <a:p>
            <a:pPr marL="463550" indent="-285750">
              <a:buFont typeface="Arial" panose="020B0604020202020204" pitchFamily="34" charset="0"/>
              <a:buChar char="•"/>
            </a:pPr>
            <a:endParaRPr lang="en-US" sz="2000" dirty="0">
              <a:solidFill>
                <a:srgbClr val="002060"/>
              </a:solidFill>
            </a:endParaRPr>
          </a:p>
          <a:p>
            <a:pPr marL="463550" indent="-285750">
              <a:buFont typeface="Arial" panose="020B0604020202020204" pitchFamily="34" charset="0"/>
              <a:buChar char="•"/>
            </a:pPr>
            <a:r>
              <a:rPr lang="en-US" sz="2800" dirty="0">
                <a:solidFill>
                  <a:srgbClr val="002060"/>
                </a:solidFill>
              </a:rPr>
              <a:t>Understanding the different SUE Quality Levels saves money.</a:t>
            </a:r>
          </a:p>
          <a:p>
            <a:pPr marL="463550" indent="-285750"/>
            <a:endParaRPr lang="en-US" sz="2800" b="1" dirty="0">
              <a:solidFill>
                <a:srgbClr val="002060"/>
              </a:solidFill>
            </a:endParaRPr>
          </a:p>
          <a:p>
            <a:endParaRPr lang="en-US" sz="2000" b="1" dirty="0"/>
          </a:p>
          <a:p>
            <a:endParaRPr lang="en-US" sz="2000" b="1" dirty="0"/>
          </a:p>
          <a:p>
            <a:endParaRPr lang="en-US" sz="2000" b="1" dirty="0"/>
          </a:p>
          <a:p>
            <a:endParaRPr lang="en-US" sz="2000" b="1" dirty="0"/>
          </a:p>
          <a:p>
            <a:endParaRPr lang="en-US" sz="2000" b="1" dirty="0"/>
          </a:p>
          <a:p>
            <a:endParaRPr lang="en-US" sz="2000" b="1" dirty="0"/>
          </a:p>
        </p:txBody>
      </p:sp>
      <p:pic>
        <p:nvPicPr>
          <p:cNvPr id="9" name="Picture 8">
            <a:extLst>
              <a:ext uri="{FF2B5EF4-FFF2-40B4-BE49-F238E27FC236}">
                <a16:creationId xmlns:a16="http://schemas.microsoft.com/office/drawing/2014/main" id="{B5589B72-A5D2-075B-11D0-3480FC1154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6410" y="4000501"/>
            <a:ext cx="7241590" cy="6286500"/>
          </a:xfrm>
          <a:prstGeom prst="rect">
            <a:avLst/>
          </a:prstGeom>
          <a:ln>
            <a:solidFill>
              <a:srgbClr val="54556C"/>
            </a:solidFill>
          </a:ln>
        </p:spPr>
      </p:pic>
      <p:sp>
        <p:nvSpPr>
          <p:cNvPr id="11" name="TextBox 10">
            <a:extLst>
              <a:ext uri="{FF2B5EF4-FFF2-40B4-BE49-F238E27FC236}">
                <a16:creationId xmlns:a16="http://schemas.microsoft.com/office/drawing/2014/main" id="{74156668-22A0-4E53-4456-0F98BB657BB7}"/>
              </a:ext>
            </a:extLst>
          </p:cNvPr>
          <p:cNvSpPr txBox="1"/>
          <p:nvPr/>
        </p:nvSpPr>
        <p:spPr>
          <a:xfrm>
            <a:off x="1723397" y="4682865"/>
            <a:ext cx="8229600" cy="3213187"/>
          </a:xfrm>
          <a:prstGeom prst="rect">
            <a:avLst/>
          </a:prstGeom>
          <a:noFill/>
        </p:spPr>
        <p:txBody>
          <a:bodyPr wrap="square" rtlCol="0">
            <a:spAutoFit/>
          </a:bodyPr>
          <a:lstStyle/>
          <a:p>
            <a:pPr defTabSz="1371600" eaLnBrk="1" fontAlgn="auto" hangingPunct="1">
              <a:lnSpc>
                <a:spcPct val="150000"/>
              </a:lnSpc>
              <a:spcBef>
                <a:spcPct val="20000"/>
              </a:spcBef>
              <a:spcAft>
                <a:spcPts val="0"/>
              </a:spcAft>
              <a:defRPr/>
            </a:pPr>
            <a:r>
              <a:rPr lang="en-US" sz="2800" b="1" dirty="0">
                <a:solidFill>
                  <a:srgbClr val="002060"/>
                </a:solidFill>
                <a:cs typeface="Arial" panose="020B0604020202020204" pitchFamily="34" charset="0"/>
              </a:rPr>
              <a:t>Quality Level D – Utility records </a:t>
            </a:r>
          </a:p>
          <a:p>
            <a:pPr defTabSz="1371600" eaLnBrk="1" fontAlgn="auto" hangingPunct="1">
              <a:lnSpc>
                <a:spcPct val="150000"/>
              </a:lnSpc>
              <a:spcBef>
                <a:spcPct val="20000"/>
              </a:spcBef>
              <a:spcAft>
                <a:spcPts val="0"/>
              </a:spcAft>
              <a:defRPr/>
            </a:pPr>
            <a:r>
              <a:rPr lang="en-US" sz="2800" b="1" dirty="0">
                <a:solidFill>
                  <a:srgbClr val="002060"/>
                </a:solidFill>
                <a:cs typeface="Arial" panose="020B0604020202020204" pitchFamily="34" charset="0"/>
              </a:rPr>
              <a:t>Quality Level C – QLD plus survey</a:t>
            </a:r>
          </a:p>
          <a:p>
            <a:pPr defTabSz="1371600" eaLnBrk="1" fontAlgn="auto" hangingPunct="1">
              <a:lnSpc>
                <a:spcPct val="150000"/>
              </a:lnSpc>
              <a:spcBef>
                <a:spcPct val="20000"/>
              </a:spcBef>
              <a:spcAft>
                <a:spcPts val="0"/>
              </a:spcAft>
              <a:defRPr/>
            </a:pPr>
            <a:r>
              <a:rPr lang="en-US" sz="2800" b="1" dirty="0">
                <a:solidFill>
                  <a:srgbClr val="002060"/>
                </a:solidFill>
                <a:cs typeface="Arial" panose="020B0604020202020204" pitchFamily="34" charset="0"/>
              </a:rPr>
              <a:t>Quality Level B – Utility Designation</a:t>
            </a:r>
          </a:p>
          <a:p>
            <a:pPr defTabSz="1371600" eaLnBrk="1" fontAlgn="auto" hangingPunct="1">
              <a:lnSpc>
                <a:spcPct val="150000"/>
              </a:lnSpc>
              <a:spcBef>
                <a:spcPct val="20000"/>
              </a:spcBef>
              <a:spcAft>
                <a:spcPts val="0"/>
              </a:spcAft>
              <a:defRPr/>
            </a:pPr>
            <a:r>
              <a:rPr lang="en-US" sz="2800" b="1" dirty="0">
                <a:solidFill>
                  <a:srgbClr val="002060"/>
                </a:solidFill>
                <a:cs typeface="Arial" panose="020B0604020202020204" pitchFamily="34" charset="0"/>
              </a:rPr>
              <a:t>Quality Level A – Utility Locating (Test Holes)</a:t>
            </a:r>
            <a:endParaRPr lang="en-US" sz="2800" dirty="0">
              <a:cs typeface="Arial" panose="020B0604020202020204" pitchFamily="34" charset="0"/>
            </a:endParaRPr>
          </a:p>
          <a:p>
            <a:endParaRPr lang="en-US" dirty="0">
              <a:solidFill>
                <a:schemeClr val="bg1"/>
              </a:solidFill>
            </a:endParaRPr>
          </a:p>
        </p:txBody>
      </p:sp>
      <p:pic>
        <p:nvPicPr>
          <p:cNvPr id="7" name="object 3">
            <a:extLst>
              <a:ext uri="{FF2B5EF4-FFF2-40B4-BE49-F238E27FC236}">
                <a16:creationId xmlns:a16="http://schemas.microsoft.com/office/drawing/2014/main" id="{CA12D895-E9FC-AAEB-2932-1B7FA7F380C3}"/>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077955" y="7444738"/>
            <a:ext cx="4954003" cy="2843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object 4">
            <a:extLst>
              <a:ext uri="{FF2B5EF4-FFF2-40B4-BE49-F238E27FC236}">
                <a16:creationId xmlns:a16="http://schemas.microsoft.com/office/drawing/2014/main" id="{5162E091-96F6-6071-9823-36C46C25040E}"/>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0157" y="7877002"/>
            <a:ext cx="2229853" cy="2383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06A3DD8F-9397-A6FE-5097-FBF7971F5074}"/>
              </a:ext>
            </a:extLst>
          </p:cNvPr>
          <p:cNvSpPr txBox="1"/>
          <p:nvPr/>
        </p:nvSpPr>
        <p:spPr>
          <a:xfrm>
            <a:off x="2922629" y="8070598"/>
            <a:ext cx="8077200" cy="1292662"/>
          </a:xfrm>
          <a:prstGeom prst="rect">
            <a:avLst/>
          </a:prstGeom>
          <a:noFill/>
        </p:spPr>
        <p:txBody>
          <a:bodyPr wrap="square" rtlCol="0">
            <a:spAutoFit/>
          </a:bodyPr>
          <a:lstStyle/>
          <a:p>
            <a:pPr marL="177800"/>
            <a:r>
              <a:rPr lang="en-US" sz="2600" dirty="0">
                <a:solidFill>
                  <a:srgbClr val="002060"/>
                </a:solidFill>
              </a:rPr>
              <a:t>ASCE 38-22 requires utility quality levels to be assigned and sealed by a qualified licensed professional in accordance with applicable state law.</a:t>
            </a:r>
            <a:endParaRPr lang="en-US" sz="2600" b="1" dirty="0"/>
          </a:p>
        </p:txBody>
      </p:sp>
    </p:spTree>
    <p:extLst>
      <p:ext uri="{BB962C8B-B14F-4D97-AF65-F5344CB8AC3E}">
        <p14:creationId xmlns:p14="http://schemas.microsoft.com/office/powerpoint/2010/main" val="162520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all Before You Dig – Jackson Purchase Energy Cooperative">
            <a:extLst>
              <a:ext uri="{FF2B5EF4-FFF2-40B4-BE49-F238E27FC236}">
                <a16:creationId xmlns:a16="http://schemas.microsoft.com/office/drawing/2014/main" id="{AD16E0D5-530A-C18E-A725-2B5D6E4A45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2019300"/>
            <a:ext cx="3810000" cy="3810000"/>
          </a:xfrm>
          <a:prstGeom prst="rect">
            <a:avLst/>
          </a:prstGeom>
        </p:spPr>
      </p:pic>
      <p:pic>
        <p:nvPicPr>
          <p:cNvPr id="7" name="Picture 6">
            <a:extLst>
              <a:ext uri="{FF2B5EF4-FFF2-40B4-BE49-F238E27FC236}">
                <a16:creationId xmlns:a16="http://schemas.microsoft.com/office/drawing/2014/main" id="{0FA79EAF-B612-EC02-157F-F9E720D86B8A}"/>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6387078" y="1485900"/>
            <a:ext cx="11910916" cy="8801100"/>
          </a:xfrm>
          <a:prstGeom prst="rect">
            <a:avLst/>
          </a:prstGeom>
          <a:ln>
            <a:solidFill>
              <a:srgbClr val="54556C"/>
            </a:solidFill>
          </a:ln>
        </p:spPr>
      </p:pic>
      <p:pic>
        <p:nvPicPr>
          <p:cNvPr id="4099"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21E828E-A5E7-6234-17AD-ADCC5E3D46ED}"/>
              </a:ext>
            </a:extLst>
          </p:cNvPr>
          <p:cNvSpPr txBox="1"/>
          <p:nvPr/>
        </p:nvSpPr>
        <p:spPr>
          <a:xfrm>
            <a:off x="601780" y="6178897"/>
            <a:ext cx="5484575" cy="3539430"/>
          </a:xfrm>
          <a:prstGeom prst="rect">
            <a:avLst/>
          </a:prstGeom>
          <a:noFill/>
        </p:spPr>
        <p:txBody>
          <a:bodyPr wrap="square" rtlCol="0">
            <a:spAutoFit/>
          </a:bodyPr>
          <a:lstStyle/>
          <a:p>
            <a:r>
              <a:rPr lang="en-US" sz="2800" dirty="0">
                <a:solidFill>
                  <a:srgbClr val="002060"/>
                </a:solidFill>
                <a:latin typeface="Arial" panose="020B0604020202020204" pitchFamily="34" charset="0"/>
                <a:cs typeface="Arial" panose="020B0604020202020204" pitchFamily="34" charset="0"/>
              </a:rPr>
              <a:t>Changing the expectations of the engineering community toward the purpose of KY 811 BUD calls…</a:t>
            </a:r>
          </a:p>
          <a:p>
            <a:endParaRPr lang="en-US" sz="2800" dirty="0">
              <a:solidFill>
                <a:srgbClr val="002060"/>
              </a:solidFill>
              <a:cs typeface="Arial" panose="020B0604020202020204" pitchFamily="34" charset="0"/>
            </a:endParaRPr>
          </a:p>
          <a:p>
            <a:r>
              <a:rPr lang="en-US" sz="2800" dirty="0">
                <a:solidFill>
                  <a:srgbClr val="002060"/>
                </a:solidFill>
                <a:latin typeface="Arial" panose="020B0604020202020204" pitchFamily="34" charset="0"/>
                <a:cs typeface="Arial" panose="020B0604020202020204" pitchFamily="34" charset="0"/>
              </a:rPr>
              <a:t>Design Ticket – Mapping Data</a:t>
            </a:r>
          </a:p>
          <a:p>
            <a:endParaRPr lang="en-US" sz="2800" dirty="0">
              <a:solidFill>
                <a:srgbClr val="002060"/>
              </a:solidFill>
              <a:cs typeface="Arial" panose="020B0604020202020204" pitchFamily="34" charset="0"/>
            </a:endParaRPr>
          </a:p>
          <a:p>
            <a:r>
              <a:rPr lang="en-US" sz="2800" dirty="0">
                <a:solidFill>
                  <a:srgbClr val="002060"/>
                </a:solidFill>
                <a:latin typeface="Arial" panose="020B0604020202020204" pitchFamily="34" charset="0"/>
                <a:cs typeface="Arial" panose="020B0604020202020204" pitchFamily="34" charset="0"/>
              </a:rPr>
              <a:t>Dig Ticket – Construction Safety</a:t>
            </a:r>
          </a:p>
        </p:txBody>
      </p:sp>
      <p:sp>
        <p:nvSpPr>
          <p:cNvPr id="5" name="TextBox 4">
            <a:extLst>
              <a:ext uri="{FF2B5EF4-FFF2-40B4-BE49-F238E27FC236}">
                <a16:creationId xmlns:a16="http://schemas.microsoft.com/office/drawing/2014/main" id="{08730E05-885D-269C-F2C8-10C19E66BF93}"/>
              </a:ext>
            </a:extLst>
          </p:cNvPr>
          <p:cNvSpPr txBox="1"/>
          <p:nvPr/>
        </p:nvSpPr>
        <p:spPr>
          <a:xfrm>
            <a:off x="2644558" y="412819"/>
            <a:ext cx="12998884" cy="707886"/>
          </a:xfrm>
          <a:prstGeom prst="rect">
            <a:avLst/>
          </a:prstGeom>
          <a:noFill/>
        </p:spPr>
        <p:txBody>
          <a:bodyPr wrap="square">
            <a:spAutoFit/>
          </a:bodyPr>
          <a:lstStyle/>
          <a:p>
            <a:pPr marL="0" marR="0" algn="ctr">
              <a:spcAft>
                <a:spcPts val="600"/>
              </a:spcAft>
            </a:pPr>
            <a:r>
              <a:rPr lang="en-US" sz="4000" b="1" spc="300" dirty="0">
                <a:solidFill>
                  <a:srgbClr val="003867"/>
                </a:solidFill>
                <a:cs typeface="Arial" panose="020B0604020202020204" pitchFamily="34" charset="0"/>
              </a:rPr>
              <a:t>What is the purpose of KY811?</a:t>
            </a:r>
            <a:endParaRPr lang="en-US" sz="4000" b="1" spc="300" dirty="0">
              <a:solidFill>
                <a:srgbClr val="002060"/>
              </a:solidFill>
              <a:effectLst/>
              <a:latin typeface="Arial" panose="020B0604020202020204" pitchFamily="34" charset="0"/>
              <a:ea typeface="Cambria" panose="02040503050406030204" pitchFamily="18" charset="0"/>
              <a:cs typeface="Arial" panose="020B0604020202020204" pitchFamily="34" charset="0"/>
            </a:endParaRPr>
          </a:p>
        </p:txBody>
      </p:sp>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55907"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70D6F3C-7B80-6E37-61B6-D732996AE8CA}"/>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1524001" y="1828585"/>
            <a:ext cx="9883046" cy="8465709"/>
          </a:xfrm>
          <a:prstGeom prst="rect">
            <a:avLst/>
          </a:prstGeom>
          <a:ln>
            <a:solidFill>
              <a:srgbClr val="54556C"/>
            </a:solidFill>
          </a:ln>
        </p:spPr>
      </p:pic>
      <p:grpSp>
        <p:nvGrpSpPr>
          <p:cNvPr id="5122" name="object 2">
            <a:extLst>
              <a:ext uri="{FF2B5EF4-FFF2-40B4-BE49-F238E27FC236}">
                <a16:creationId xmlns:a16="http://schemas.microsoft.com/office/drawing/2014/main" id="{856328BA-C994-5CD3-5ED9-BD9E88C47716}"/>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D35D81B0-FA84-22EC-4295-5F937C8526E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AE4F2A8-434B-F112-D318-C26F197C961B}"/>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FB8B3446-1D42-7609-E9F0-F02A2054EBA7}"/>
              </a:ext>
            </a:extLst>
          </p:cNvPr>
          <p:cNvSpPr txBox="1"/>
          <p:nvPr/>
        </p:nvSpPr>
        <p:spPr>
          <a:xfrm>
            <a:off x="11407046" y="2352731"/>
            <a:ext cx="6248400" cy="7417415"/>
          </a:xfrm>
          <a:prstGeom prst="rect">
            <a:avLst/>
          </a:prstGeom>
          <a:noFill/>
        </p:spPr>
        <p:txBody>
          <a:bodyPr wrap="square" rtlCol="0">
            <a:spAutoFit/>
          </a:bodyPr>
          <a:lstStyle/>
          <a:p>
            <a:pPr algn="r"/>
            <a:r>
              <a:rPr lang="en-US" sz="2800" dirty="0">
                <a:solidFill>
                  <a:srgbClr val="002060"/>
                </a:solidFill>
                <a:cs typeface="Arial" panose="020B0604020202020204" pitchFamily="34" charset="0"/>
              </a:rPr>
              <a:t>Planning &amp; Development</a:t>
            </a:r>
          </a:p>
          <a:p>
            <a:pPr algn="r"/>
            <a:endParaRPr lang="en-US" sz="2800" dirty="0">
              <a:solidFill>
                <a:srgbClr val="002060"/>
              </a:solidFill>
              <a:cs typeface="Arial" panose="020B0604020202020204" pitchFamily="34" charset="0"/>
            </a:endParaRPr>
          </a:p>
          <a:p>
            <a:pPr algn="r"/>
            <a:r>
              <a:rPr lang="en-US" sz="2800" dirty="0">
                <a:solidFill>
                  <a:srgbClr val="002060"/>
                </a:solidFill>
                <a:cs typeface="Arial" panose="020B0604020202020204" pitchFamily="34" charset="0"/>
              </a:rPr>
              <a:t>Phase I – Conceptual Design</a:t>
            </a:r>
          </a:p>
          <a:p>
            <a:pPr algn="r"/>
            <a:endParaRPr lang="en-US" sz="2800" dirty="0">
              <a:solidFill>
                <a:srgbClr val="002060"/>
              </a:solidFill>
              <a:cs typeface="Arial" panose="020B0604020202020204" pitchFamily="34" charset="0"/>
            </a:endParaRPr>
          </a:p>
          <a:p>
            <a:pPr algn="r"/>
            <a:r>
              <a:rPr lang="en-US" sz="2800" dirty="0">
                <a:solidFill>
                  <a:srgbClr val="002060"/>
                </a:solidFill>
                <a:cs typeface="Arial" panose="020B0604020202020204" pitchFamily="34" charset="0"/>
              </a:rPr>
              <a:t>Environmental Documentation</a:t>
            </a:r>
          </a:p>
          <a:p>
            <a:pPr algn="r"/>
            <a:endParaRPr lang="en-US" sz="2800" dirty="0">
              <a:solidFill>
                <a:srgbClr val="002060"/>
              </a:solidFill>
              <a:latin typeface="Arial" panose="020B0604020202020204" pitchFamily="34" charset="0"/>
              <a:cs typeface="Arial" panose="020B0604020202020204" pitchFamily="34" charset="0"/>
            </a:endParaRPr>
          </a:p>
          <a:p>
            <a:pPr algn="r"/>
            <a:r>
              <a:rPr lang="en-US" sz="2800" dirty="0">
                <a:solidFill>
                  <a:srgbClr val="002060"/>
                </a:solidFill>
                <a:cs typeface="Arial" panose="020B0604020202020204" pitchFamily="34" charset="0"/>
              </a:rPr>
              <a:t>Preliminary Design – Survey Utilities</a:t>
            </a:r>
          </a:p>
          <a:p>
            <a:pPr algn="r"/>
            <a:endParaRPr lang="en-US" sz="2800" dirty="0">
              <a:solidFill>
                <a:srgbClr val="002060"/>
              </a:solidFill>
              <a:latin typeface="Arial" panose="020B0604020202020204" pitchFamily="34" charset="0"/>
              <a:cs typeface="Arial" panose="020B0604020202020204" pitchFamily="34" charset="0"/>
            </a:endParaRPr>
          </a:p>
          <a:p>
            <a:pPr algn="r"/>
            <a:r>
              <a:rPr lang="en-US" sz="2800" dirty="0">
                <a:solidFill>
                  <a:srgbClr val="002060"/>
                </a:solidFill>
                <a:cs typeface="Arial" panose="020B0604020202020204" pitchFamily="34" charset="0"/>
              </a:rPr>
              <a:t>Final Design – 3D Modeling</a:t>
            </a:r>
          </a:p>
          <a:p>
            <a:pPr algn="r"/>
            <a:endParaRPr lang="en-US" sz="2800" dirty="0">
              <a:solidFill>
                <a:srgbClr val="002060"/>
              </a:solidFill>
              <a:latin typeface="Arial" panose="020B0604020202020204" pitchFamily="34" charset="0"/>
              <a:cs typeface="Arial" panose="020B0604020202020204" pitchFamily="34" charset="0"/>
            </a:endParaRPr>
          </a:p>
          <a:p>
            <a:pPr algn="r"/>
            <a:r>
              <a:rPr lang="en-US" sz="2800" dirty="0">
                <a:solidFill>
                  <a:srgbClr val="002060"/>
                </a:solidFill>
                <a:latin typeface="Arial" panose="020B0604020202020204" pitchFamily="34" charset="0"/>
                <a:cs typeface="Arial" panose="020B0604020202020204" pitchFamily="34" charset="0"/>
              </a:rPr>
              <a:t>Right-of-Way Acquisition</a:t>
            </a:r>
          </a:p>
          <a:p>
            <a:pPr algn="r"/>
            <a:endParaRPr lang="en-US" sz="2800" dirty="0">
              <a:solidFill>
                <a:srgbClr val="002060"/>
              </a:solidFill>
              <a:cs typeface="Arial" panose="020B0604020202020204" pitchFamily="34" charset="0"/>
            </a:endParaRPr>
          </a:p>
          <a:p>
            <a:pPr algn="r"/>
            <a:r>
              <a:rPr lang="en-US" sz="2800" dirty="0">
                <a:solidFill>
                  <a:srgbClr val="002060"/>
                </a:solidFill>
                <a:latin typeface="Arial" panose="020B0604020202020204" pitchFamily="34" charset="0"/>
                <a:cs typeface="Arial" panose="020B0604020202020204" pitchFamily="34" charset="0"/>
              </a:rPr>
              <a:t>Utility Coordination &amp; Relocation</a:t>
            </a:r>
          </a:p>
          <a:p>
            <a:pPr algn="r"/>
            <a:endParaRPr lang="en-US" sz="2800" dirty="0">
              <a:solidFill>
                <a:srgbClr val="002060"/>
              </a:solidFill>
              <a:cs typeface="Arial" panose="020B0604020202020204" pitchFamily="34" charset="0"/>
            </a:endParaRPr>
          </a:p>
          <a:p>
            <a:pPr algn="r"/>
            <a:r>
              <a:rPr lang="en-US" sz="2800" dirty="0">
                <a:solidFill>
                  <a:srgbClr val="002060"/>
                </a:solidFill>
                <a:latin typeface="Arial" panose="020B0604020202020204" pitchFamily="34" charset="0"/>
                <a:cs typeface="Arial" panose="020B0604020202020204" pitchFamily="34" charset="0"/>
              </a:rPr>
              <a:t>Letting to Construction</a:t>
            </a:r>
          </a:p>
          <a:p>
            <a:pPr algn="r"/>
            <a:endParaRPr lang="en-US" sz="2800" dirty="0">
              <a:solidFill>
                <a:srgbClr val="002060"/>
              </a:solidFill>
              <a:cs typeface="Arial" panose="020B0604020202020204" pitchFamily="34" charset="0"/>
            </a:endParaRPr>
          </a:p>
          <a:p>
            <a:pPr algn="r"/>
            <a:r>
              <a:rPr lang="en-US" sz="2800" dirty="0">
                <a:solidFill>
                  <a:srgbClr val="002060"/>
                </a:solidFill>
                <a:latin typeface="Arial" panose="020B0604020202020204" pitchFamily="34" charset="0"/>
                <a:cs typeface="Arial" panose="020B0604020202020204" pitchFamily="34" charset="0"/>
              </a:rPr>
              <a:t>Closeout &amp; Maintenance</a:t>
            </a:r>
          </a:p>
        </p:txBody>
      </p:sp>
      <p:sp>
        <p:nvSpPr>
          <p:cNvPr id="5" name="TextBox 4">
            <a:extLst>
              <a:ext uri="{FF2B5EF4-FFF2-40B4-BE49-F238E27FC236}">
                <a16:creationId xmlns:a16="http://schemas.microsoft.com/office/drawing/2014/main" id="{4AB6A525-7B9C-97FB-22DF-5CED4DF09120}"/>
              </a:ext>
            </a:extLst>
          </p:cNvPr>
          <p:cNvSpPr txBox="1"/>
          <p:nvPr/>
        </p:nvSpPr>
        <p:spPr>
          <a:xfrm>
            <a:off x="4907604" y="590451"/>
            <a:ext cx="12998884" cy="707886"/>
          </a:xfrm>
          <a:prstGeom prst="rect">
            <a:avLst/>
          </a:prstGeom>
          <a:noFill/>
        </p:spPr>
        <p:txBody>
          <a:bodyPr wrap="square">
            <a:spAutoFit/>
          </a:bodyPr>
          <a:lstStyle/>
          <a:p>
            <a:pPr marL="0" marR="0" algn="ctr">
              <a:spcAft>
                <a:spcPts val="600"/>
              </a:spcAft>
            </a:pPr>
            <a:r>
              <a:rPr lang="en-US" sz="4000" b="1" spc="300" dirty="0">
                <a:solidFill>
                  <a:srgbClr val="003867"/>
                </a:solidFill>
                <a:cs typeface="Arial" panose="020B0604020202020204" pitchFamily="34" charset="0"/>
              </a:rPr>
              <a:t>Start the Utility Investigation Early</a:t>
            </a:r>
            <a:endParaRPr lang="en-US" sz="4000" b="1" spc="300" dirty="0">
              <a:solidFill>
                <a:srgbClr val="002060"/>
              </a:solidFill>
              <a:effectLst/>
              <a:latin typeface="Arial" panose="020B0604020202020204" pitchFamily="34" charset="0"/>
              <a:ea typeface="Cambria" panose="02040503050406030204" pitchFamily="18"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85C432A-AE2D-6C8F-A9E5-8EDB0C39CB4B}"/>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8975730" y="1440532"/>
            <a:ext cx="8397870" cy="6351676"/>
          </a:xfrm>
          <a:prstGeom prst="rect">
            <a:avLst/>
          </a:prstGeom>
          <a:ln>
            <a:solidFill>
              <a:srgbClr val="54556C"/>
            </a:solidFill>
          </a:ln>
        </p:spPr>
      </p:pic>
      <p:pic>
        <p:nvPicPr>
          <p:cNvPr id="6146" name="object 2">
            <a:extLst>
              <a:ext uri="{FF2B5EF4-FFF2-40B4-BE49-F238E27FC236}">
                <a16:creationId xmlns:a16="http://schemas.microsoft.com/office/drawing/2014/main" id="{E0AB04F3-58F0-AA1F-1F67-AA3711DF123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CFD9553-90B2-6DE1-45F0-D15A313E9D3B}"/>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3182600" y="7356534"/>
            <a:ext cx="5105400" cy="2930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29BC4D8-F84C-5B11-2295-E447C1D9AD7C}"/>
              </a:ext>
            </a:extLst>
          </p:cNvPr>
          <p:cNvSpPr txBox="1"/>
          <p:nvPr/>
        </p:nvSpPr>
        <p:spPr>
          <a:xfrm>
            <a:off x="533400" y="1910939"/>
            <a:ext cx="7234406" cy="1815882"/>
          </a:xfrm>
          <a:prstGeom prst="rect">
            <a:avLst/>
          </a:prstGeom>
          <a:noFill/>
        </p:spPr>
        <p:txBody>
          <a:bodyPr wrap="square" rtlCol="0">
            <a:spAutoFit/>
          </a:bodyPr>
          <a:lstStyle/>
          <a:p>
            <a:r>
              <a:rPr lang="en-US" sz="2800" dirty="0">
                <a:solidFill>
                  <a:srgbClr val="002060"/>
                </a:solidFill>
                <a:cs typeface="Arial" panose="020B0604020202020204" pitchFamily="34" charset="0"/>
              </a:rPr>
              <a:t>Survey field crews now have all the tools they need to locate, survey, code, annotate, store and visualize data in the field while they find, dig, and locate subsurface utilities.</a:t>
            </a:r>
          </a:p>
        </p:txBody>
      </p:sp>
      <p:sp>
        <p:nvSpPr>
          <p:cNvPr id="5" name="TextBox 4">
            <a:extLst>
              <a:ext uri="{FF2B5EF4-FFF2-40B4-BE49-F238E27FC236}">
                <a16:creationId xmlns:a16="http://schemas.microsoft.com/office/drawing/2014/main" id="{9980B121-4388-EE5E-AE02-9818CF16F2B7}"/>
              </a:ext>
            </a:extLst>
          </p:cNvPr>
          <p:cNvSpPr txBox="1"/>
          <p:nvPr/>
        </p:nvSpPr>
        <p:spPr>
          <a:xfrm>
            <a:off x="6384491" y="418415"/>
            <a:ext cx="11932084" cy="707886"/>
          </a:xfrm>
          <a:prstGeom prst="rect">
            <a:avLst/>
          </a:prstGeom>
          <a:noFill/>
        </p:spPr>
        <p:txBody>
          <a:bodyPr wrap="square">
            <a:spAutoFit/>
          </a:bodyPr>
          <a:lstStyle/>
          <a:p>
            <a:pPr marL="0" marR="0" algn="ctr">
              <a:spcAft>
                <a:spcPts val="600"/>
              </a:spcAft>
            </a:pPr>
            <a:r>
              <a:rPr lang="en-US" sz="4000" b="1" spc="300" dirty="0">
                <a:solidFill>
                  <a:srgbClr val="003867"/>
                </a:solidFill>
                <a:cs typeface="Arial" panose="020B0604020202020204" pitchFamily="34" charset="0"/>
              </a:rPr>
              <a:t>A More Sophisticated Data Collection</a:t>
            </a:r>
            <a:endParaRPr lang="en-US" sz="4000" b="1" spc="300" dirty="0">
              <a:solidFill>
                <a:srgbClr val="002060"/>
              </a:solidFill>
              <a:effectLst/>
              <a:latin typeface="Arial" panose="020B0604020202020204" pitchFamily="34" charset="0"/>
              <a:ea typeface="Cambria" panose="02040503050406030204" pitchFamily="18" charset="0"/>
              <a:cs typeface="Arial" panose="020B0604020202020204" pitchFamily="34" charset="0"/>
            </a:endParaRPr>
          </a:p>
        </p:txBody>
      </p:sp>
      <p:sp>
        <p:nvSpPr>
          <p:cNvPr id="7" name="TextBox 6">
            <a:extLst>
              <a:ext uri="{FF2B5EF4-FFF2-40B4-BE49-F238E27FC236}">
                <a16:creationId xmlns:a16="http://schemas.microsoft.com/office/drawing/2014/main" id="{1B23D269-834B-754D-988E-9DF843D60E71}"/>
              </a:ext>
            </a:extLst>
          </p:cNvPr>
          <p:cNvSpPr txBox="1"/>
          <p:nvPr/>
        </p:nvSpPr>
        <p:spPr>
          <a:xfrm>
            <a:off x="8839200" y="8052703"/>
            <a:ext cx="6516680" cy="1815882"/>
          </a:xfrm>
          <a:prstGeom prst="rect">
            <a:avLst/>
          </a:prstGeom>
          <a:noFill/>
        </p:spPr>
        <p:txBody>
          <a:bodyPr wrap="square" rtlCol="0">
            <a:spAutoFit/>
          </a:bodyPr>
          <a:lstStyle/>
          <a:p>
            <a:pPr algn="r"/>
            <a:r>
              <a:rPr lang="en-US" sz="2800" dirty="0">
                <a:solidFill>
                  <a:srgbClr val="002060"/>
                </a:solidFill>
                <a:cs typeface="Arial" panose="020B0604020202020204" pitchFamily="34" charset="0"/>
              </a:rPr>
              <a:t>Office technicians do not need to spend the time to manually update files after field location creating efficiency of data processing for all utility metadata.</a:t>
            </a:r>
          </a:p>
        </p:txBody>
      </p:sp>
      <p:pic>
        <p:nvPicPr>
          <p:cNvPr id="11" name="Picture 10">
            <a:extLst>
              <a:ext uri="{FF2B5EF4-FFF2-40B4-BE49-F238E27FC236}">
                <a16:creationId xmlns:a16="http://schemas.microsoft.com/office/drawing/2014/main" id="{757320E2-1D4B-4E73-1A17-E04F2292407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52400" y="3924300"/>
            <a:ext cx="8405616" cy="6178073"/>
          </a:xfrm>
          <a:prstGeom prst="rect">
            <a:avLst/>
          </a:prstGeom>
          <a:ln>
            <a:solidFill>
              <a:schemeClr val="tx1">
                <a:lumMod val="65000"/>
                <a:lumOff val="35000"/>
              </a:schemeClr>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7CF1C-E600-C85D-3453-71E81206A4E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8CF6DE8-EF53-55D2-809A-CE070C179B95}"/>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12031" y="3866325"/>
            <a:ext cx="18263937" cy="3143382"/>
          </a:xfrm>
          <a:prstGeom prst="rect">
            <a:avLst/>
          </a:prstGeom>
          <a:ln>
            <a:solidFill>
              <a:srgbClr val="54556C"/>
            </a:solidFill>
          </a:ln>
        </p:spPr>
      </p:pic>
      <p:grpSp>
        <p:nvGrpSpPr>
          <p:cNvPr id="7170" name="object 2">
            <a:extLst>
              <a:ext uri="{FF2B5EF4-FFF2-40B4-BE49-F238E27FC236}">
                <a16:creationId xmlns:a16="http://schemas.microsoft.com/office/drawing/2014/main" id="{E3459FB0-086B-5F32-C5D5-69EB906C63E0}"/>
              </a:ext>
            </a:extLst>
          </p:cNvPr>
          <p:cNvGrpSpPr>
            <a:grpSpLocks/>
          </p:cNvGrpSpPr>
          <p:nvPr/>
        </p:nvGrpSpPr>
        <p:grpSpPr bwMode="auto">
          <a:xfrm>
            <a:off x="1" y="7079400"/>
            <a:ext cx="14859000" cy="3207539"/>
            <a:chOff x="0" y="7380239"/>
            <a:chExt cx="14363865" cy="2906759"/>
          </a:xfrm>
        </p:grpSpPr>
        <p:pic>
          <p:nvPicPr>
            <p:cNvPr id="7171" name="object 3">
              <a:extLst>
                <a:ext uri="{FF2B5EF4-FFF2-40B4-BE49-F238E27FC236}">
                  <a16:creationId xmlns:a16="http://schemas.microsoft.com/office/drawing/2014/main" id="{A343531F-9CFF-C701-F247-CD5FCFE677A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7597075"/>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59E277C8-424C-07FD-FF5E-121C03B6F308}"/>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94523" y="7380239"/>
              <a:ext cx="2665062" cy="2848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60F4578D-89F4-1E05-B44F-89D14D9B40C9}"/>
              </a:ext>
            </a:extLst>
          </p:cNvPr>
          <p:cNvSpPr txBox="1"/>
          <p:nvPr/>
        </p:nvSpPr>
        <p:spPr>
          <a:xfrm>
            <a:off x="1521286" y="1389690"/>
            <a:ext cx="6934200" cy="2246769"/>
          </a:xfrm>
          <a:prstGeom prst="rect">
            <a:avLst/>
          </a:prstGeom>
          <a:noFill/>
        </p:spPr>
        <p:txBody>
          <a:bodyPr wrap="square" rtlCol="0">
            <a:spAutoFit/>
          </a:bodyPr>
          <a:lstStyle/>
          <a:p>
            <a:r>
              <a:rPr lang="en-US" sz="2800" dirty="0">
                <a:solidFill>
                  <a:srgbClr val="002060"/>
                </a:solidFill>
                <a:cs typeface="Arial" panose="020B0604020202020204" pitchFamily="34" charset="0"/>
              </a:rPr>
              <a:t>Automated processes take time to develop and like a newborn baby may have some stumbles at first…</a:t>
            </a:r>
          </a:p>
          <a:p>
            <a:endParaRPr lang="en-US" sz="2800" dirty="0">
              <a:solidFill>
                <a:srgbClr val="002060"/>
              </a:solidFill>
              <a:cs typeface="Arial" panose="020B0604020202020204" pitchFamily="34" charset="0"/>
            </a:endParaRPr>
          </a:p>
          <a:p>
            <a:r>
              <a:rPr lang="en-US" sz="2800" dirty="0">
                <a:solidFill>
                  <a:srgbClr val="002060"/>
                </a:solidFill>
                <a:cs typeface="Arial" panose="020B0604020202020204" pitchFamily="34" charset="0"/>
              </a:rPr>
              <a:t>Then they start to walk, run, sprint, win…</a:t>
            </a:r>
          </a:p>
        </p:txBody>
      </p:sp>
      <p:sp>
        <p:nvSpPr>
          <p:cNvPr id="5" name="TextBox 4">
            <a:extLst>
              <a:ext uri="{FF2B5EF4-FFF2-40B4-BE49-F238E27FC236}">
                <a16:creationId xmlns:a16="http://schemas.microsoft.com/office/drawing/2014/main" id="{41AEE052-3EA2-F95A-C030-00C929B536A9}"/>
              </a:ext>
            </a:extLst>
          </p:cNvPr>
          <p:cNvSpPr txBox="1"/>
          <p:nvPr/>
        </p:nvSpPr>
        <p:spPr>
          <a:xfrm>
            <a:off x="1094890" y="451938"/>
            <a:ext cx="7391400" cy="707886"/>
          </a:xfrm>
          <a:prstGeom prst="rect">
            <a:avLst/>
          </a:prstGeom>
          <a:noFill/>
        </p:spPr>
        <p:txBody>
          <a:bodyPr wrap="square">
            <a:spAutoFit/>
          </a:bodyPr>
          <a:lstStyle/>
          <a:p>
            <a:pPr marL="0" marR="0" algn="ctr">
              <a:spcAft>
                <a:spcPts val="600"/>
              </a:spcAft>
            </a:pPr>
            <a:r>
              <a:rPr lang="en-US" sz="4000" b="1" spc="300" dirty="0">
                <a:solidFill>
                  <a:srgbClr val="003867"/>
                </a:solidFill>
                <a:cs typeface="Arial" panose="020B0604020202020204" pitchFamily="34" charset="0"/>
              </a:rPr>
              <a:t>Coding the Data… </a:t>
            </a:r>
            <a:endParaRPr lang="en-US" sz="4000" b="1" spc="300" dirty="0">
              <a:solidFill>
                <a:srgbClr val="002060"/>
              </a:solidFill>
              <a:effectLst/>
              <a:latin typeface="Arial" panose="020B0604020202020204" pitchFamily="34" charset="0"/>
              <a:ea typeface="Cambria" panose="02040503050406030204" pitchFamily="18" charset="0"/>
              <a:cs typeface="Arial" panose="020B0604020202020204" pitchFamily="34" charset="0"/>
            </a:endParaRPr>
          </a:p>
        </p:txBody>
      </p:sp>
      <p:pic>
        <p:nvPicPr>
          <p:cNvPr id="9" name="Picture 8">
            <a:extLst>
              <a:ext uri="{FF2B5EF4-FFF2-40B4-BE49-F238E27FC236}">
                <a16:creationId xmlns:a16="http://schemas.microsoft.com/office/drawing/2014/main" id="{CEC6434D-A571-53A5-27E3-96AB177CF117}"/>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9801711" y="1"/>
            <a:ext cx="8486290" cy="3848434"/>
          </a:xfrm>
          <a:prstGeom prst="rect">
            <a:avLst/>
          </a:prstGeom>
          <a:ln>
            <a:solidFill>
              <a:srgbClr val="54556C"/>
            </a:solidFill>
          </a:ln>
        </p:spPr>
      </p:pic>
      <p:sp>
        <p:nvSpPr>
          <p:cNvPr id="2" name="Rectangle 1">
            <a:extLst>
              <a:ext uri="{FF2B5EF4-FFF2-40B4-BE49-F238E27FC236}">
                <a16:creationId xmlns:a16="http://schemas.microsoft.com/office/drawing/2014/main" id="{4AE07ED3-6D62-A366-39B6-BBF6BDD1E5DB}"/>
              </a:ext>
            </a:extLst>
          </p:cNvPr>
          <p:cNvSpPr/>
          <p:nvPr/>
        </p:nvSpPr>
        <p:spPr>
          <a:xfrm>
            <a:off x="14782800" y="8039100"/>
            <a:ext cx="2209799" cy="2247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1955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4CDD4-48FD-ACF9-3379-6313C165D45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3829022-FF04-8208-A0D6-3733E7F6AF2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758761" y="1299072"/>
            <a:ext cx="8141396" cy="3692028"/>
          </a:xfrm>
          <a:prstGeom prst="rect">
            <a:avLst/>
          </a:prstGeom>
          <a:ln>
            <a:solidFill>
              <a:schemeClr val="tx1"/>
            </a:solidFill>
          </a:ln>
        </p:spPr>
      </p:pic>
      <p:pic>
        <p:nvPicPr>
          <p:cNvPr id="6146" name="object 2">
            <a:extLst>
              <a:ext uri="{FF2B5EF4-FFF2-40B4-BE49-F238E27FC236}">
                <a16:creationId xmlns:a16="http://schemas.microsoft.com/office/drawing/2014/main" id="{C4325524-CE89-CAE1-22F0-C70BE7AD9D9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45467418-7501-A119-0E91-A6B6B5A0C946}"/>
              </a:ext>
            </a:extLst>
          </p:cNvPr>
          <p:cNvSpPr txBox="1"/>
          <p:nvPr/>
        </p:nvSpPr>
        <p:spPr>
          <a:xfrm>
            <a:off x="403482" y="8095964"/>
            <a:ext cx="10708061" cy="1815882"/>
          </a:xfrm>
          <a:prstGeom prst="rect">
            <a:avLst/>
          </a:prstGeom>
          <a:noFill/>
        </p:spPr>
        <p:txBody>
          <a:bodyPr wrap="square" rtlCol="0">
            <a:spAutoFit/>
          </a:bodyPr>
          <a:lstStyle/>
          <a:p>
            <a:r>
              <a:rPr lang="en-US" sz="2800" dirty="0">
                <a:solidFill>
                  <a:srgbClr val="002060"/>
                </a:solidFill>
                <a:cs typeface="Arial" panose="020B0604020202020204" pitchFamily="34" charset="0"/>
              </a:rPr>
              <a:t>The work no longer stops at locating a utility. Field crews can capture its position, attributes, field conditions, and supporting notes directly within the data collector, while the structured data schema transforms each discovery into reusable project data.</a:t>
            </a:r>
          </a:p>
        </p:txBody>
      </p:sp>
      <p:sp>
        <p:nvSpPr>
          <p:cNvPr id="5" name="TextBox 4">
            <a:extLst>
              <a:ext uri="{FF2B5EF4-FFF2-40B4-BE49-F238E27FC236}">
                <a16:creationId xmlns:a16="http://schemas.microsoft.com/office/drawing/2014/main" id="{72583F65-CE16-BB8D-9BE9-3B717AE4A63C}"/>
              </a:ext>
            </a:extLst>
          </p:cNvPr>
          <p:cNvSpPr txBox="1"/>
          <p:nvPr/>
        </p:nvSpPr>
        <p:spPr>
          <a:xfrm>
            <a:off x="6393447" y="333290"/>
            <a:ext cx="11932084" cy="707886"/>
          </a:xfrm>
          <a:prstGeom prst="rect">
            <a:avLst/>
          </a:prstGeom>
          <a:noFill/>
        </p:spPr>
        <p:txBody>
          <a:bodyPr wrap="square">
            <a:spAutoFit/>
          </a:bodyPr>
          <a:lstStyle/>
          <a:p>
            <a:pPr marL="0" marR="0" algn="ctr">
              <a:spcAft>
                <a:spcPts val="600"/>
              </a:spcAft>
            </a:pPr>
            <a:r>
              <a:rPr lang="en-US" sz="4000" b="1" spc="300" dirty="0">
                <a:solidFill>
                  <a:srgbClr val="003867"/>
                </a:solidFill>
                <a:cs typeface="Arial" panose="020B0604020202020204" pitchFamily="34" charset="0"/>
              </a:rPr>
              <a:t>A More Sophisticated Data Collection</a:t>
            </a:r>
            <a:endParaRPr lang="en-US" sz="4000" b="1" spc="300" dirty="0">
              <a:solidFill>
                <a:srgbClr val="002060"/>
              </a:solidFill>
              <a:effectLst/>
              <a:latin typeface="Arial" panose="020B0604020202020204" pitchFamily="34" charset="0"/>
              <a:ea typeface="Cambria" panose="02040503050406030204" pitchFamily="18" charset="0"/>
              <a:cs typeface="Arial" panose="020B0604020202020204" pitchFamily="34" charset="0"/>
            </a:endParaRPr>
          </a:p>
        </p:txBody>
      </p:sp>
      <p:pic>
        <p:nvPicPr>
          <p:cNvPr id="11" name="Picture 10">
            <a:extLst>
              <a:ext uri="{FF2B5EF4-FFF2-40B4-BE49-F238E27FC236}">
                <a16:creationId xmlns:a16="http://schemas.microsoft.com/office/drawing/2014/main" id="{BE4C75D3-A49F-5774-7149-459BFF0D5514}"/>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5734" y="0"/>
            <a:ext cx="6378346" cy="6378346"/>
          </a:xfrm>
          <a:prstGeom prst="rect">
            <a:avLst/>
          </a:prstGeom>
        </p:spPr>
      </p:pic>
      <p:pic>
        <p:nvPicPr>
          <p:cNvPr id="8" name="Picture 7">
            <a:extLst>
              <a:ext uri="{FF2B5EF4-FFF2-40B4-BE49-F238E27FC236}">
                <a16:creationId xmlns:a16="http://schemas.microsoft.com/office/drawing/2014/main" id="{50BF3E94-0D3F-F7D2-B898-5DB8E4133877}"/>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a:xfrm>
            <a:off x="4038599" y="2790001"/>
            <a:ext cx="5867401" cy="4043294"/>
          </a:xfrm>
          <a:prstGeom prst="rect">
            <a:avLst/>
          </a:prstGeom>
          <a:ln>
            <a:solidFill>
              <a:srgbClr val="54556C"/>
            </a:solidFill>
          </a:ln>
        </p:spPr>
      </p:pic>
      <p:pic>
        <p:nvPicPr>
          <p:cNvPr id="12" name="Picture 11">
            <a:extLst>
              <a:ext uri="{FF2B5EF4-FFF2-40B4-BE49-F238E27FC236}">
                <a16:creationId xmlns:a16="http://schemas.microsoft.com/office/drawing/2014/main" id="{63FADC35-5D99-8D90-1EE9-8FF6AA657AA4}"/>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6694480" y="4533900"/>
            <a:ext cx="4422690" cy="3364328"/>
          </a:xfrm>
          <a:prstGeom prst="rect">
            <a:avLst/>
          </a:prstGeom>
          <a:ln>
            <a:solidFill>
              <a:srgbClr val="54556C"/>
            </a:solidFill>
          </a:ln>
        </p:spPr>
      </p:pic>
      <p:pic>
        <p:nvPicPr>
          <p:cNvPr id="14" name="Picture 13">
            <a:extLst>
              <a:ext uri="{FF2B5EF4-FFF2-40B4-BE49-F238E27FC236}">
                <a16:creationId xmlns:a16="http://schemas.microsoft.com/office/drawing/2014/main" id="{BE39ECE4-08FB-1336-C059-8C6EF5772C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41461" y="4081482"/>
            <a:ext cx="6797436" cy="4719618"/>
          </a:xfrm>
          <a:prstGeom prst="rect">
            <a:avLst/>
          </a:prstGeom>
          <a:ln>
            <a:solidFill>
              <a:srgbClr val="54556C"/>
            </a:solidFill>
          </a:ln>
        </p:spPr>
      </p:pic>
      <p:pic>
        <p:nvPicPr>
          <p:cNvPr id="16" name="Picture 15">
            <a:extLst>
              <a:ext uri="{FF2B5EF4-FFF2-40B4-BE49-F238E27FC236}">
                <a16:creationId xmlns:a16="http://schemas.microsoft.com/office/drawing/2014/main" id="{70EF5227-10D5-D38D-72FF-9EAF69A6EAAD}"/>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2667059" y="6733514"/>
            <a:ext cx="5496129" cy="2915971"/>
          </a:xfrm>
          <a:prstGeom prst="rect">
            <a:avLst/>
          </a:prstGeom>
          <a:ln>
            <a:solidFill>
              <a:srgbClr val="54556C"/>
            </a:solidFill>
          </a:ln>
        </p:spPr>
      </p:pic>
    </p:spTree>
    <p:extLst>
      <p:ext uri="{BB962C8B-B14F-4D97-AF65-F5344CB8AC3E}">
        <p14:creationId xmlns:p14="http://schemas.microsoft.com/office/powerpoint/2010/main" val="4210071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extLst>
              <a:ext uri="{28A0092B-C50C-407E-A947-70E740481C1C}">
                <a14:useLocalDpi xmlns:a14="http://schemas.microsoft.com/office/drawing/2010/main" val="0"/>
              </a:ext>
            </a:extLst>
          </a:blip>
          <a:srcRect/>
          <a:stretch>
            <a:fillRect/>
          </a:stretch>
        </a:blipFill>
        <a:effectLst/>
      </p:bgPr>
    </p:bg>
    <p:spTree>
      <p:nvGrpSpPr>
        <p:cNvPr id="1" name="">
          <a:extLst>
            <a:ext uri="{FF2B5EF4-FFF2-40B4-BE49-F238E27FC236}">
              <a16:creationId xmlns:a16="http://schemas.microsoft.com/office/drawing/2014/main" id="{538CD1F5-095F-62C6-2F14-557B8B1E90C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F583071-2417-4208-1F45-DE5A6C41F6E3}"/>
              </a:ext>
            </a:extLst>
          </p:cNvPr>
          <p:cNvSpPr/>
          <p:nvPr/>
        </p:nvSpPr>
        <p:spPr>
          <a:xfrm>
            <a:off x="1905000" y="9742542"/>
            <a:ext cx="4419600" cy="544457"/>
          </a:xfrm>
          <a:prstGeom prst="rect">
            <a:avLst/>
          </a:prstGeom>
          <a:solidFill>
            <a:srgbClr val="0014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969E220-50EE-FC06-C24F-DFEA9CC61F5B}"/>
              </a:ext>
            </a:extLst>
          </p:cNvPr>
          <p:cNvSpPr txBox="1"/>
          <p:nvPr/>
        </p:nvSpPr>
        <p:spPr>
          <a:xfrm>
            <a:off x="1600200" y="9830104"/>
            <a:ext cx="4953000" cy="369332"/>
          </a:xfrm>
          <a:prstGeom prst="rect">
            <a:avLst/>
          </a:prstGeom>
          <a:noFill/>
        </p:spPr>
        <p:txBody>
          <a:bodyPr wrap="square" rtlCol="0">
            <a:spAutoFit/>
          </a:bodyPr>
          <a:lstStyle/>
          <a:p>
            <a:pPr algn="ctr"/>
            <a:r>
              <a:rPr lang="en-US" b="1" dirty="0">
                <a:solidFill>
                  <a:srgbClr val="F7A303"/>
                </a:solidFill>
                <a:latin typeface="Arial Narrow" panose="020B0606020202030204" pitchFamily="34" charset="0"/>
              </a:rPr>
              <a:t>KENTUCKY TRANSPORTATION CABINET</a:t>
            </a:r>
          </a:p>
        </p:txBody>
      </p:sp>
    </p:spTree>
    <p:extLst>
      <p:ext uri="{BB962C8B-B14F-4D97-AF65-F5344CB8AC3E}">
        <p14:creationId xmlns:p14="http://schemas.microsoft.com/office/powerpoint/2010/main" val="3991643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80CD9E-2EC8-1856-4F3F-70B44A027B44}"/>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11415252" y="0"/>
            <a:ext cx="6872748" cy="10309122"/>
          </a:xfrm>
          <a:prstGeom prst="rect">
            <a:avLst/>
          </a:prstGeom>
          <a:ln>
            <a:solidFill>
              <a:srgbClr val="54556C"/>
            </a:solidFill>
          </a:ln>
        </p:spPr>
      </p:pic>
      <p:sp>
        <p:nvSpPr>
          <p:cNvPr id="7" name="TextBox 6">
            <a:extLst>
              <a:ext uri="{FF2B5EF4-FFF2-40B4-BE49-F238E27FC236}">
                <a16:creationId xmlns:a16="http://schemas.microsoft.com/office/drawing/2014/main" id="{842F8341-21D6-7720-47B4-7C11206D1519}"/>
              </a:ext>
            </a:extLst>
          </p:cNvPr>
          <p:cNvSpPr txBox="1"/>
          <p:nvPr/>
        </p:nvSpPr>
        <p:spPr>
          <a:xfrm>
            <a:off x="457200" y="1168418"/>
            <a:ext cx="12039600" cy="1785104"/>
          </a:xfrm>
          <a:prstGeom prst="rect">
            <a:avLst/>
          </a:prstGeom>
          <a:noFill/>
        </p:spPr>
        <p:txBody>
          <a:bodyPr wrap="square">
            <a:spAutoFit/>
          </a:bodyPr>
          <a:lstStyle/>
          <a:p>
            <a:pPr marL="0" marR="0" algn="ctr">
              <a:spcAft>
                <a:spcPts val="600"/>
              </a:spcAft>
            </a:pPr>
            <a:r>
              <a:rPr lang="en-US" sz="3500" b="1" spc="300" dirty="0">
                <a:solidFill>
                  <a:srgbClr val="003867"/>
                </a:solidFill>
                <a:cs typeface="Arial" panose="020B0604020202020204" pitchFamily="34" charset="0"/>
              </a:rPr>
              <a:t>KYTC SUE Schema </a:t>
            </a:r>
          </a:p>
          <a:p>
            <a:pPr marL="0" marR="0" algn="ctr">
              <a:spcAft>
                <a:spcPts val="600"/>
              </a:spcAft>
            </a:pPr>
            <a:r>
              <a:rPr lang="en-US" sz="3500" b="1" spc="300" dirty="0">
                <a:solidFill>
                  <a:srgbClr val="003867"/>
                </a:solidFill>
                <a:cs typeface="Arial" panose="020B0604020202020204" pitchFamily="34" charset="0"/>
              </a:rPr>
              <a:t>for GIS Digital Delivery</a:t>
            </a:r>
          </a:p>
          <a:p>
            <a:pPr marL="0" marR="0" algn="ctr">
              <a:spcAft>
                <a:spcPts val="600"/>
              </a:spcAft>
            </a:pPr>
            <a:r>
              <a:rPr lang="en-US" sz="3000" spc="300" dirty="0">
                <a:solidFill>
                  <a:srgbClr val="003867"/>
                </a:solidFill>
                <a:effectLst/>
                <a:latin typeface="Arial" panose="020B0604020202020204" pitchFamily="34" charset="0"/>
                <a:ea typeface="Cambria" panose="02040503050406030204" pitchFamily="18" charset="0"/>
                <a:cs typeface="Arial" panose="020B0604020202020204" pitchFamily="34" charset="0"/>
              </a:rPr>
              <a:t>(</a:t>
            </a:r>
            <a:r>
              <a:rPr lang="en-US" sz="3000" spc="300" dirty="0">
                <a:solidFill>
                  <a:srgbClr val="003867"/>
                </a:solidFill>
                <a:ea typeface="Cambria" panose="02040503050406030204" pitchFamily="18" charset="0"/>
                <a:cs typeface="Arial" panose="020B0604020202020204" pitchFamily="34" charset="0"/>
              </a:rPr>
              <a:t>With Updated GIS Schema</a:t>
            </a:r>
            <a:r>
              <a:rPr lang="en-US" sz="3000" spc="300" dirty="0">
                <a:solidFill>
                  <a:srgbClr val="003867"/>
                </a:solidFill>
                <a:effectLst/>
                <a:latin typeface="Arial" panose="020B0604020202020204" pitchFamily="34" charset="0"/>
                <a:ea typeface="Cambria" panose="02040503050406030204" pitchFamily="18" charset="0"/>
                <a:cs typeface="Arial" panose="020B0604020202020204" pitchFamily="34" charset="0"/>
              </a:rPr>
              <a:t>)</a:t>
            </a:r>
            <a:endParaRPr lang="en-US" sz="3000" spc="300" dirty="0">
              <a:solidFill>
                <a:srgbClr val="002060"/>
              </a:solidFill>
              <a:effectLst/>
              <a:latin typeface="Arial" panose="020B0604020202020204" pitchFamily="34" charset="0"/>
              <a:ea typeface="Cambria" panose="02040503050406030204" pitchFamily="18" charset="0"/>
              <a:cs typeface="Arial" panose="020B0604020202020204" pitchFamily="34" charset="0"/>
            </a:endParaRPr>
          </a:p>
        </p:txBody>
      </p:sp>
      <p:sp>
        <p:nvSpPr>
          <p:cNvPr id="9" name="TextBox 8">
            <a:extLst>
              <a:ext uri="{FF2B5EF4-FFF2-40B4-BE49-F238E27FC236}">
                <a16:creationId xmlns:a16="http://schemas.microsoft.com/office/drawing/2014/main" id="{B3DDCAF4-040B-2E50-F59F-F1873E0048F1}"/>
              </a:ext>
            </a:extLst>
          </p:cNvPr>
          <p:cNvSpPr txBox="1"/>
          <p:nvPr/>
        </p:nvSpPr>
        <p:spPr>
          <a:xfrm>
            <a:off x="1524000" y="3695700"/>
            <a:ext cx="9497108" cy="4832092"/>
          </a:xfrm>
          <a:prstGeom prst="rect">
            <a:avLst/>
          </a:prstGeom>
          <a:noFill/>
        </p:spPr>
        <p:txBody>
          <a:bodyPr wrap="square" rtlCol="0">
            <a:spAutoFit/>
          </a:bodyPr>
          <a:lstStyle/>
          <a:p>
            <a:r>
              <a:rPr lang="en-US" sz="2800" dirty="0">
                <a:solidFill>
                  <a:srgbClr val="002060"/>
                </a:solidFill>
                <a:latin typeface="Arial" panose="020B0604020202020204" pitchFamily="34" charset="0"/>
                <a:cs typeface="Arial" panose="020B0604020202020204" pitchFamily="34" charset="0"/>
              </a:rPr>
              <a:t>Once the standardized SUE spreadsheet produces consistent statewide data, KYTC’s GIS schema will be updated to ingest the enhanced logic, supporting automated validation, visualization, and future digital delivery workflows.</a:t>
            </a:r>
          </a:p>
          <a:p>
            <a:endParaRPr lang="en-US" sz="2800" dirty="0">
              <a:solidFill>
                <a:srgbClr val="002060"/>
              </a:solidFill>
              <a:cs typeface="Arial" panose="020B0604020202020204" pitchFamily="34" charset="0"/>
            </a:endParaRPr>
          </a:p>
          <a:p>
            <a:r>
              <a:rPr lang="en-US" sz="2800" dirty="0">
                <a:solidFill>
                  <a:srgbClr val="002060"/>
                </a:solidFill>
                <a:latin typeface="Arial" panose="020B0604020202020204" pitchFamily="34" charset="0"/>
                <a:cs typeface="Arial" panose="020B0604020202020204" pitchFamily="34" charset="0"/>
              </a:rPr>
              <a:t>This set of tools </a:t>
            </a:r>
            <a:r>
              <a:rPr lang="en-US" sz="2800" dirty="0">
                <a:solidFill>
                  <a:srgbClr val="002060"/>
                </a:solidFill>
                <a:cs typeface="Arial" panose="020B0604020202020204" pitchFamily="34" charset="0"/>
              </a:rPr>
              <a:t>will</a:t>
            </a:r>
            <a:r>
              <a:rPr lang="en-US" sz="2800" dirty="0">
                <a:solidFill>
                  <a:srgbClr val="002060"/>
                </a:solidFill>
                <a:latin typeface="Arial" panose="020B0604020202020204" pitchFamily="34" charset="0"/>
                <a:cs typeface="Arial" panose="020B0604020202020204" pitchFamily="34" charset="0"/>
              </a:rPr>
              <a:t> determine workflows of what </a:t>
            </a:r>
            <a:r>
              <a:rPr lang="en-US" sz="2800" dirty="0">
                <a:solidFill>
                  <a:srgbClr val="002060"/>
                </a:solidFill>
                <a:cs typeface="Arial" panose="020B0604020202020204" pitchFamily="34" charset="0"/>
              </a:rPr>
              <a:t>KYTC requires from automated SUE data; from the 1</a:t>
            </a:r>
            <a:r>
              <a:rPr lang="en-US" sz="2800" baseline="30000" dirty="0">
                <a:solidFill>
                  <a:srgbClr val="002060"/>
                </a:solidFill>
                <a:cs typeface="Arial" panose="020B0604020202020204" pitchFamily="34" charset="0"/>
              </a:rPr>
              <a:t>st</a:t>
            </a:r>
            <a:r>
              <a:rPr lang="en-US" sz="2800" dirty="0">
                <a:solidFill>
                  <a:srgbClr val="002060"/>
                </a:solidFill>
                <a:cs typeface="Arial" panose="020B0604020202020204" pitchFamily="34" charset="0"/>
              </a:rPr>
              <a:t> submittal of SUE results to construction. </a:t>
            </a:r>
            <a:r>
              <a:rPr lang="en-US" sz="2800" dirty="0">
                <a:solidFill>
                  <a:srgbClr val="002060"/>
                </a:solidFill>
                <a:latin typeface="Arial" panose="020B0604020202020204" pitchFamily="34" charset="0"/>
                <a:cs typeface="Arial" panose="020B0604020202020204" pitchFamily="34" charset="0"/>
              </a:rPr>
              <a:t>The ultimate goal </a:t>
            </a:r>
            <a:r>
              <a:rPr lang="en-US" sz="2800" dirty="0">
                <a:solidFill>
                  <a:srgbClr val="002060"/>
                </a:solidFill>
                <a:cs typeface="Arial" panose="020B0604020202020204" pitchFamily="34" charset="0"/>
              </a:rPr>
              <a:t>would be to have the automation and templates in a system that allows you to upload a SUE csv file. </a:t>
            </a:r>
            <a:r>
              <a:rPr lang="en-US" sz="2800" dirty="0">
                <a:solidFill>
                  <a:srgbClr val="002060"/>
                </a:solidFill>
                <a:latin typeface="Arial" panose="020B0604020202020204" pitchFamily="34" charset="0"/>
                <a:cs typeface="Arial" panose="020B0604020202020204" pitchFamily="34" charset="0"/>
              </a:rPr>
              <a:t> </a:t>
            </a:r>
          </a:p>
        </p:txBody>
      </p:sp>
      <p:pic>
        <p:nvPicPr>
          <p:cNvPr id="4" name="object 3">
            <a:extLst>
              <a:ext uri="{FF2B5EF4-FFF2-40B4-BE49-F238E27FC236}">
                <a16:creationId xmlns:a16="http://schemas.microsoft.com/office/drawing/2014/main" id="{D7BBE19C-D0DE-610F-E110-E9706078488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69225A5-6F1F-51DA-DD78-37473FC2FBF1}"/>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09760E45-31B9-0914-6FA0-402A2D7F0597}"/>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DE6C0260-A179-C9FB-7887-1155936523E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9D84356-2FC5-B766-5477-51E4B828B840}"/>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extBox 8">
            <a:extLst>
              <a:ext uri="{FF2B5EF4-FFF2-40B4-BE49-F238E27FC236}">
                <a16:creationId xmlns:a16="http://schemas.microsoft.com/office/drawing/2014/main" id="{CA7E2E4F-1557-E92B-C5E9-F7501AF76DD5}"/>
              </a:ext>
            </a:extLst>
          </p:cNvPr>
          <p:cNvSpPr txBox="1"/>
          <p:nvPr/>
        </p:nvSpPr>
        <p:spPr>
          <a:xfrm>
            <a:off x="611425" y="4533900"/>
            <a:ext cx="4034818" cy="5447645"/>
          </a:xfrm>
          <a:prstGeom prst="rect">
            <a:avLst/>
          </a:prstGeom>
          <a:noFill/>
        </p:spPr>
        <p:txBody>
          <a:bodyPr wrap="square" rtlCol="0">
            <a:spAutoFit/>
          </a:bodyPr>
          <a:lstStyle/>
          <a:p>
            <a:r>
              <a:rPr lang="en-US" sz="2600" dirty="0">
                <a:solidFill>
                  <a:srgbClr val="002060"/>
                </a:solidFill>
                <a:latin typeface="Arial" panose="020B0604020202020204" pitchFamily="34" charset="0"/>
                <a:cs typeface="Arial" panose="020B0604020202020204" pitchFamily="34" charset="0"/>
              </a:rPr>
              <a:t>This automation didn’t happen overnight. It came directly from feedback and collaboration with our SW SUE consultants. As each SUE project was completed, we learned something new, refined the workflow, and made the process better. </a:t>
            </a:r>
          </a:p>
          <a:p>
            <a:endParaRPr lang="en-US" sz="1000" dirty="0">
              <a:solidFill>
                <a:srgbClr val="002060"/>
              </a:solidFill>
              <a:cs typeface="Arial" panose="020B0604020202020204" pitchFamily="34" charset="0"/>
            </a:endParaRPr>
          </a:p>
          <a:p>
            <a:r>
              <a:rPr lang="en-US" sz="2600" dirty="0">
                <a:solidFill>
                  <a:srgbClr val="002060"/>
                </a:solidFill>
                <a:latin typeface="Arial" panose="020B0604020202020204" pitchFamily="34" charset="0"/>
                <a:cs typeface="Arial" panose="020B0604020202020204" pitchFamily="34" charset="0"/>
              </a:rPr>
              <a:t>That’s really the story we would like to present here today.</a:t>
            </a:r>
          </a:p>
        </p:txBody>
      </p:sp>
      <p:pic>
        <p:nvPicPr>
          <p:cNvPr id="11" name="Picture 10">
            <a:extLst>
              <a:ext uri="{FF2B5EF4-FFF2-40B4-BE49-F238E27FC236}">
                <a16:creationId xmlns:a16="http://schemas.microsoft.com/office/drawing/2014/main" id="{852EAF17-5C80-30F0-DAD4-FA4ED395474C}"/>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a:xfrm>
            <a:off x="4775846" y="1828057"/>
            <a:ext cx="13522390" cy="8458944"/>
          </a:xfrm>
          <a:prstGeom prst="rect">
            <a:avLst/>
          </a:prstGeom>
          <a:ln w="12700">
            <a:solidFill>
              <a:srgbClr val="54556C"/>
            </a:solidFill>
          </a:ln>
        </p:spPr>
      </p:pic>
      <p:sp>
        <p:nvSpPr>
          <p:cNvPr id="6" name="TextBox 5">
            <a:extLst>
              <a:ext uri="{FF2B5EF4-FFF2-40B4-BE49-F238E27FC236}">
                <a16:creationId xmlns:a16="http://schemas.microsoft.com/office/drawing/2014/main" id="{3B077FAA-A4D1-C44D-FBB5-176ACA465A2C}"/>
              </a:ext>
            </a:extLst>
          </p:cNvPr>
          <p:cNvSpPr txBox="1"/>
          <p:nvPr/>
        </p:nvSpPr>
        <p:spPr>
          <a:xfrm>
            <a:off x="5301627" y="342900"/>
            <a:ext cx="12998884" cy="1169551"/>
          </a:xfrm>
          <a:prstGeom prst="rect">
            <a:avLst/>
          </a:prstGeom>
          <a:noFill/>
        </p:spPr>
        <p:txBody>
          <a:bodyPr wrap="square">
            <a:spAutoFit/>
          </a:bodyPr>
          <a:lstStyle/>
          <a:p>
            <a:pPr marL="0" marR="0" algn="ctr">
              <a:spcAft>
                <a:spcPts val="600"/>
              </a:spcAft>
            </a:pPr>
            <a:r>
              <a:rPr lang="en-US" sz="3500" b="1" spc="300" dirty="0">
                <a:solidFill>
                  <a:srgbClr val="003867"/>
                </a:solidFill>
                <a:cs typeface="Arial" panose="020B0604020202020204" pitchFamily="34" charset="0"/>
              </a:rPr>
              <a:t>KYTC SUE Schema for CADD Digital Delivery</a:t>
            </a:r>
          </a:p>
          <a:p>
            <a:pPr marL="0" marR="0" algn="ctr">
              <a:spcAft>
                <a:spcPts val="600"/>
              </a:spcAft>
            </a:pPr>
            <a:r>
              <a:rPr lang="en-US" sz="3000" spc="300" dirty="0">
                <a:solidFill>
                  <a:srgbClr val="003867"/>
                </a:solidFill>
                <a:effectLst/>
                <a:latin typeface="Arial" panose="020B0604020202020204" pitchFamily="34" charset="0"/>
                <a:ea typeface="Cambria" panose="02040503050406030204" pitchFamily="18" charset="0"/>
                <a:cs typeface="Arial" panose="020B0604020202020204" pitchFamily="34" charset="0"/>
              </a:rPr>
              <a:t>(</a:t>
            </a:r>
            <a:r>
              <a:rPr lang="en-US" sz="3000" spc="300" dirty="0">
                <a:solidFill>
                  <a:srgbClr val="003867"/>
                </a:solidFill>
                <a:ea typeface="Cambria" panose="02040503050406030204" pitchFamily="18" charset="0"/>
                <a:cs typeface="Arial" panose="020B0604020202020204" pitchFamily="34" charset="0"/>
              </a:rPr>
              <a:t>With Updated GIS Schema</a:t>
            </a:r>
            <a:r>
              <a:rPr lang="en-US" sz="3000" spc="300" dirty="0">
                <a:solidFill>
                  <a:srgbClr val="003867"/>
                </a:solidFill>
                <a:effectLst/>
                <a:latin typeface="Arial" panose="020B0604020202020204" pitchFamily="34" charset="0"/>
                <a:ea typeface="Cambria" panose="02040503050406030204" pitchFamily="18" charset="0"/>
                <a:cs typeface="Arial" panose="020B0604020202020204" pitchFamily="34" charset="0"/>
              </a:rPr>
              <a:t>)</a:t>
            </a:r>
            <a:endParaRPr lang="en-US" sz="3000" spc="300" dirty="0">
              <a:solidFill>
                <a:srgbClr val="002060"/>
              </a:solidFill>
              <a:effectLst/>
              <a:latin typeface="Arial" panose="020B0604020202020204" pitchFamily="34"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301935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6413161-A65A-B462-3D19-5CDB1EB1A45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3E1C42D-5550-26DE-7941-C3B44579930C}"/>
              </a:ext>
            </a:extLst>
          </p:cNvPr>
          <p:cNvSpPr txBox="1"/>
          <p:nvPr/>
        </p:nvSpPr>
        <p:spPr>
          <a:xfrm>
            <a:off x="5547815" y="630357"/>
            <a:ext cx="12578097" cy="1169551"/>
          </a:xfrm>
          <a:prstGeom prst="rect">
            <a:avLst/>
          </a:prstGeom>
          <a:noFill/>
        </p:spPr>
        <p:txBody>
          <a:bodyPr wrap="square">
            <a:spAutoFit/>
          </a:bodyPr>
          <a:lstStyle/>
          <a:p>
            <a:pPr marL="0" marR="0" algn="ctr">
              <a:spcAft>
                <a:spcPts val="600"/>
              </a:spcAft>
            </a:pPr>
            <a:r>
              <a:rPr lang="en-US" sz="3500" b="1" spc="300" dirty="0">
                <a:solidFill>
                  <a:srgbClr val="003867"/>
                </a:solidFill>
                <a:cs typeface="Arial" panose="020B0604020202020204" pitchFamily="34" charset="0"/>
              </a:rPr>
              <a:t>KYTC SUE Schema Flows Into Plan Sets</a:t>
            </a:r>
          </a:p>
          <a:p>
            <a:pPr marL="0" marR="0" algn="ctr">
              <a:spcAft>
                <a:spcPts val="600"/>
              </a:spcAft>
            </a:pPr>
            <a:r>
              <a:rPr lang="en-US" sz="3000" spc="300" dirty="0">
                <a:solidFill>
                  <a:srgbClr val="003867"/>
                </a:solidFill>
                <a:effectLst/>
                <a:latin typeface="Arial" panose="020B0604020202020204" pitchFamily="34" charset="0"/>
                <a:ea typeface="Cambria" panose="02040503050406030204" pitchFamily="18" charset="0"/>
                <a:cs typeface="Arial" panose="020B0604020202020204" pitchFamily="34" charset="0"/>
              </a:rPr>
              <a:t>(Draft - </a:t>
            </a:r>
            <a:r>
              <a:rPr lang="en-US" sz="3000" spc="300" dirty="0">
                <a:solidFill>
                  <a:srgbClr val="003867"/>
                </a:solidFill>
                <a:ea typeface="Cambria" panose="02040503050406030204" pitchFamily="18" charset="0"/>
                <a:cs typeface="Arial" panose="020B0604020202020204" pitchFamily="34" charset="0"/>
              </a:rPr>
              <a:t>Under Development</a:t>
            </a:r>
            <a:r>
              <a:rPr lang="en-US" sz="3000" spc="300" dirty="0">
                <a:solidFill>
                  <a:srgbClr val="003867"/>
                </a:solidFill>
                <a:effectLst/>
                <a:latin typeface="Arial" panose="020B0604020202020204" pitchFamily="34" charset="0"/>
                <a:ea typeface="Cambria" panose="02040503050406030204" pitchFamily="18" charset="0"/>
                <a:cs typeface="Arial" panose="020B0604020202020204" pitchFamily="34" charset="0"/>
              </a:rPr>
              <a:t>)</a:t>
            </a:r>
            <a:endParaRPr lang="en-US" sz="3000" spc="300" dirty="0">
              <a:solidFill>
                <a:srgbClr val="002060"/>
              </a:solidFill>
              <a:effectLst/>
              <a:latin typeface="Arial" panose="020B0604020202020204" pitchFamily="34" charset="0"/>
              <a:ea typeface="Cambria" panose="02040503050406030204" pitchFamily="18" charset="0"/>
              <a:cs typeface="Arial" panose="020B0604020202020204" pitchFamily="34" charset="0"/>
            </a:endParaRPr>
          </a:p>
        </p:txBody>
      </p:sp>
      <p:pic>
        <p:nvPicPr>
          <p:cNvPr id="5" name="Picture 4">
            <a:extLst>
              <a:ext uri="{FF2B5EF4-FFF2-40B4-BE49-F238E27FC236}">
                <a16:creationId xmlns:a16="http://schemas.microsoft.com/office/drawing/2014/main" id="{4EF42CE7-E827-B925-AA14-587F077DD1A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3198" y="5280362"/>
            <a:ext cx="2817601" cy="4704946"/>
          </a:xfrm>
          <a:prstGeom prst="rect">
            <a:avLst/>
          </a:prstGeom>
        </p:spPr>
      </p:pic>
      <p:pic>
        <p:nvPicPr>
          <p:cNvPr id="9" name="Picture 8">
            <a:extLst>
              <a:ext uri="{FF2B5EF4-FFF2-40B4-BE49-F238E27FC236}">
                <a16:creationId xmlns:a16="http://schemas.microsoft.com/office/drawing/2014/main" id="{22398C91-A2BB-E044-C3C3-B695921F48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4904" y="2601446"/>
            <a:ext cx="15254877" cy="7647181"/>
          </a:xfrm>
          <a:prstGeom prst="rect">
            <a:avLst/>
          </a:prstGeom>
          <a:ln>
            <a:solidFill>
              <a:srgbClr val="54556C"/>
            </a:solidFill>
          </a:ln>
        </p:spPr>
      </p:pic>
      <p:grpSp>
        <p:nvGrpSpPr>
          <p:cNvPr id="5122" name="object 2">
            <a:extLst>
              <a:ext uri="{FF2B5EF4-FFF2-40B4-BE49-F238E27FC236}">
                <a16:creationId xmlns:a16="http://schemas.microsoft.com/office/drawing/2014/main" id="{C42FEF62-F4E2-C4F9-A462-BE4DAB90CDC7}"/>
              </a:ext>
            </a:extLst>
          </p:cNvPr>
          <p:cNvGrpSpPr>
            <a:grpSpLocks/>
          </p:cNvGrpSpPr>
          <p:nvPr/>
        </p:nvGrpSpPr>
        <p:grpSpPr bwMode="auto">
          <a:xfrm>
            <a:off x="0" y="190500"/>
            <a:ext cx="6713538" cy="5448300"/>
            <a:chOff x="0" y="0"/>
            <a:chExt cx="7421880" cy="6022975"/>
          </a:xfrm>
        </p:grpSpPr>
        <p:pic>
          <p:nvPicPr>
            <p:cNvPr id="5123" name="object 3">
              <a:extLst>
                <a:ext uri="{FF2B5EF4-FFF2-40B4-BE49-F238E27FC236}">
                  <a16:creationId xmlns:a16="http://schemas.microsoft.com/office/drawing/2014/main" id="{A4A6AA0A-9F43-E43C-545C-46B77F7E9D90}"/>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96A21DD4-154C-6D61-1423-35AA417E980C}"/>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7">
            <a:extLst>
              <a:ext uri="{FF2B5EF4-FFF2-40B4-BE49-F238E27FC236}">
                <a16:creationId xmlns:a16="http://schemas.microsoft.com/office/drawing/2014/main" id="{657734A5-0D9B-BF41-3884-08AE9F70B5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001" y="4335416"/>
            <a:ext cx="761999" cy="653143"/>
          </a:xfrm>
          <a:prstGeom prst="ellipse">
            <a:avLst/>
          </a:prstGeom>
        </p:spPr>
      </p:pic>
      <p:pic>
        <p:nvPicPr>
          <p:cNvPr id="12" name="Picture 11">
            <a:extLst>
              <a:ext uri="{FF2B5EF4-FFF2-40B4-BE49-F238E27FC236}">
                <a16:creationId xmlns:a16="http://schemas.microsoft.com/office/drawing/2014/main" id="{9E27C80F-6FE8-E0C2-8B75-8170222C79C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297400" y="3359383"/>
            <a:ext cx="611563" cy="690478"/>
          </a:xfrm>
          <a:prstGeom prst="ellipse">
            <a:avLst/>
          </a:prstGeom>
        </p:spPr>
      </p:pic>
      <p:pic>
        <p:nvPicPr>
          <p:cNvPr id="14" name="Picture 13">
            <a:extLst>
              <a:ext uri="{FF2B5EF4-FFF2-40B4-BE49-F238E27FC236}">
                <a16:creationId xmlns:a16="http://schemas.microsoft.com/office/drawing/2014/main" id="{87463FF3-EF79-3124-5C29-4C504E8D17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95488" y="8343900"/>
            <a:ext cx="771897" cy="653143"/>
          </a:xfrm>
          <a:prstGeom prst="ellipse">
            <a:avLst/>
          </a:prstGeom>
        </p:spPr>
      </p:pic>
    </p:spTree>
    <p:extLst>
      <p:ext uri="{BB962C8B-B14F-4D97-AF65-F5344CB8AC3E}">
        <p14:creationId xmlns:p14="http://schemas.microsoft.com/office/powerpoint/2010/main" val="2073334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8F270B0-1F72-84B2-407C-33F8B518682B}"/>
            </a:ext>
          </a:extLst>
        </p:cNvPr>
        <p:cNvGrpSpPr/>
        <p:nvPr/>
      </p:nvGrpSpPr>
      <p:grpSpPr>
        <a:xfrm>
          <a:off x="0" y="0"/>
          <a:ext cx="0" cy="0"/>
          <a:chOff x="0" y="0"/>
          <a:chExt cx="0" cy="0"/>
        </a:xfrm>
      </p:grpSpPr>
      <p:pic>
        <p:nvPicPr>
          <p:cNvPr id="3076" name="object 4">
            <a:extLst>
              <a:ext uri="{FF2B5EF4-FFF2-40B4-BE49-F238E27FC236}">
                <a16:creationId xmlns:a16="http://schemas.microsoft.com/office/drawing/2014/main" id="{1387B717-A28C-7181-0B37-6E626B604C2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63E09B7-CF9E-2DBA-BB5D-AC23AD64D22F}"/>
              </a:ext>
            </a:extLst>
          </p:cNvPr>
          <p:cNvSpPr/>
          <p:nvPr/>
        </p:nvSpPr>
        <p:spPr>
          <a:xfrm>
            <a:off x="2328248" y="753269"/>
            <a:ext cx="5459233" cy="914400"/>
          </a:xfrm>
          <a:prstGeom prst="rect">
            <a:avLst/>
          </a:prstGeom>
          <a:solidFill>
            <a:srgbClr val="5EB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pc="300" dirty="0">
                <a:solidFill>
                  <a:schemeClr val="bg1"/>
                </a:solidFill>
                <a:latin typeface="Arial" panose="020B0604020202020204" pitchFamily="34" charset="0"/>
                <a:cs typeface="Arial" panose="020B0604020202020204" pitchFamily="34" charset="0"/>
              </a:rPr>
              <a:t>MEET OUR TEAM</a:t>
            </a:r>
          </a:p>
        </p:txBody>
      </p:sp>
      <p:sp>
        <p:nvSpPr>
          <p:cNvPr id="5" name="Rectangle 4">
            <a:extLst>
              <a:ext uri="{FF2B5EF4-FFF2-40B4-BE49-F238E27FC236}">
                <a16:creationId xmlns:a16="http://schemas.microsoft.com/office/drawing/2014/main" id="{2C564997-5472-32D7-6AC9-CFAE12EFA834}"/>
              </a:ext>
            </a:extLst>
          </p:cNvPr>
          <p:cNvSpPr/>
          <p:nvPr/>
        </p:nvSpPr>
        <p:spPr>
          <a:xfrm>
            <a:off x="10653444" y="2157427"/>
            <a:ext cx="5532120" cy="1254095"/>
          </a:xfrm>
          <a:prstGeom prst="rect">
            <a:avLst/>
          </a:prstGeom>
          <a:solidFill>
            <a:srgbClr val="00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2B434AC-5E57-03E9-4906-A874AD7C47E3}"/>
              </a:ext>
            </a:extLst>
          </p:cNvPr>
          <p:cNvSpPr txBox="1"/>
          <p:nvPr/>
        </p:nvSpPr>
        <p:spPr>
          <a:xfrm>
            <a:off x="11521760" y="2443280"/>
            <a:ext cx="3748913" cy="677108"/>
          </a:xfrm>
          <a:prstGeom prst="rect">
            <a:avLst/>
          </a:prstGeom>
          <a:noFill/>
        </p:spPr>
        <p:txBody>
          <a:bodyPr wrap="square" rtlCol="0">
            <a:spAutoFit/>
          </a:bodyPr>
          <a:lstStyle/>
          <a:p>
            <a:r>
              <a:rPr lang="en-US" sz="2200" b="1" dirty="0">
                <a:solidFill>
                  <a:schemeClr val="bg1"/>
                </a:solidFill>
                <a:cs typeface="Arial" panose="020B0604020202020204" pitchFamily="34" charset="0"/>
              </a:rPr>
              <a:t>Ben Shinabery, PLS</a:t>
            </a:r>
            <a:endParaRPr lang="en-US" sz="2200" b="1" dirty="0">
              <a:solidFill>
                <a:schemeClr val="bg1"/>
              </a:solidFill>
              <a:latin typeface="Arial" panose="020B0604020202020204" pitchFamily="34" charset="0"/>
              <a:cs typeface="Arial" panose="020B0604020202020204" pitchFamily="34" charset="0"/>
            </a:endParaRPr>
          </a:p>
          <a:p>
            <a:r>
              <a:rPr lang="en-US" sz="1600" dirty="0">
                <a:solidFill>
                  <a:schemeClr val="bg1"/>
                </a:solidFill>
                <a:cs typeface="Arial" panose="020B0604020202020204" pitchFamily="34" charset="0"/>
              </a:rPr>
              <a:t>Qk4 SW SUE Lead</a:t>
            </a:r>
            <a:endParaRPr lang="en-US" sz="1600" dirty="0">
              <a:solidFill>
                <a:schemeClr val="bg1"/>
              </a:solidFill>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6CF383F2-37D9-4F84-492B-503D0E6EE353}"/>
              </a:ext>
            </a:extLst>
          </p:cNvPr>
          <p:cNvSpPr/>
          <p:nvPr/>
        </p:nvSpPr>
        <p:spPr>
          <a:xfrm>
            <a:off x="9797346" y="1941063"/>
            <a:ext cx="1579690" cy="1686822"/>
          </a:xfrm>
          <a:prstGeom prst="ellipse">
            <a:avLst/>
          </a:prstGeom>
          <a:solidFill>
            <a:srgbClr val="003867"/>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61FC235-2420-211E-52BF-69C0ADCAA75C}"/>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p:blipFill>
        <p:spPr>
          <a:xfrm>
            <a:off x="9820706" y="1966962"/>
            <a:ext cx="1532970" cy="1635024"/>
          </a:xfrm>
          <a:prstGeom prst="ellipse">
            <a:avLst/>
          </a:prstGeom>
        </p:spPr>
      </p:pic>
      <p:sp>
        <p:nvSpPr>
          <p:cNvPr id="13" name="Rectangle 12">
            <a:extLst>
              <a:ext uri="{FF2B5EF4-FFF2-40B4-BE49-F238E27FC236}">
                <a16:creationId xmlns:a16="http://schemas.microsoft.com/office/drawing/2014/main" id="{EAE81F61-2AF5-C34F-FD23-A541A3E342EC}"/>
              </a:ext>
            </a:extLst>
          </p:cNvPr>
          <p:cNvSpPr/>
          <p:nvPr/>
        </p:nvSpPr>
        <p:spPr>
          <a:xfrm>
            <a:off x="3124199" y="2157427"/>
            <a:ext cx="5532120" cy="1254095"/>
          </a:xfrm>
          <a:prstGeom prst="rect">
            <a:avLst/>
          </a:prstGeom>
          <a:solidFill>
            <a:srgbClr val="00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CFD44CD3-B366-0390-1D04-DEAA683525CB}"/>
              </a:ext>
            </a:extLst>
          </p:cNvPr>
          <p:cNvSpPr txBox="1"/>
          <p:nvPr/>
        </p:nvSpPr>
        <p:spPr>
          <a:xfrm>
            <a:off x="3736844" y="2445757"/>
            <a:ext cx="3748913" cy="677108"/>
          </a:xfrm>
          <a:prstGeom prst="rect">
            <a:avLst/>
          </a:prstGeom>
          <a:noFill/>
        </p:spPr>
        <p:txBody>
          <a:bodyPr wrap="square" rtlCol="0">
            <a:spAutoFit/>
          </a:bodyPr>
          <a:lstStyle/>
          <a:p>
            <a:r>
              <a:rPr lang="en-US" sz="2200" b="1" dirty="0">
                <a:solidFill>
                  <a:schemeClr val="bg1"/>
                </a:solidFill>
                <a:cs typeface="Arial" panose="020B0604020202020204" pitchFamily="34" charset="0"/>
              </a:rPr>
              <a:t>Lauren Meighan, PE</a:t>
            </a:r>
            <a:endParaRPr lang="en-US" sz="2200" b="1" dirty="0">
              <a:solidFill>
                <a:schemeClr val="bg1"/>
              </a:solidFill>
              <a:latin typeface="Arial" panose="020B0604020202020204" pitchFamily="34" charset="0"/>
              <a:cs typeface="Arial" panose="020B0604020202020204" pitchFamily="34" charset="0"/>
            </a:endParaRPr>
          </a:p>
          <a:p>
            <a:r>
              <a:rPr lang="en-US" sz="1600" dirty="0">
                <a:solidFill>
                  <a:schemeClr val="bg1"/>
                </a:solidFill>
                <a:cs typeface="Arial" panose="020B0604020202020204" pitchFamily="34" charset="0"/>
              </a:rPr>
              <a:t>D7 Design Engineer Supervisor</a:t>
            </a:r>
            <a:endParaRPr lang="en-US" sz="1600" dirty="0">
              <a:solidFill>
                <a:schemeClr val="bg1"/>
              </a:solidFill>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0B475A0B-86F0-D262-0F5D-F412BC371791}"/>
              </a:ext>
            </a:extLst>
          </p:cNvPr>
          <p:cNvSpPr/>
          <p:nvPr/>
        </p:nvSpPr>
        <p:spPr>
          <a:xfrm>
            <a:off x="3124199" y="4323915"/>
            <a:ext cx="5532120" cy="1254095"/>
          </a:xfrm>
          <a:prstGeom prst="rect">
            <a:avLst/>
          </a:prstGeom>
          <a:solidFill>
            <a:srgbClr val="00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165FAF2-FB15-6CCE-3843-89D6EC3E400F}"/>
              </a:ext>
            </a:extLst>
          </p:cNvPr>
          <p:cNvSpPr txBox="1"/>
          <p:nvPr/>
        </p:nvSpPr>
        <p:spPr>
          <a:xfrm>
            <a:off x="3736844" y="4612245"/>
            <a:ext cx="3748913" cy="677108"/>
          </a:xfrm>
          <a:prstGeom prst="rect">
            <a:avLst/>
          </a:prstGeom>
          <a:noFill/>
        </p:spPr>
        <p:txBody>
          <a:bodyPr wrap="square" rtlCol="0">
            <a:spAutoFit/>
          </a:bodyPr>
          <a:lstStyle/>
          <a:p>
            <a:r>
              <a:rPr lang="en-US" sz="2200" b="1" dirty="0">
                <a:solidFill>
                  <a:schemeClr val="bg1"/>
                </a:solidFill>
                <a:cs typeface="Arial" panose="020B0604020202020204" pitchFamily="34" charset="0"/>
              </a:rPr>
              <a:t>Emily Eising, PE</a:t>
            </a:r>
            <a:endParaRPr lang="en-US" sz="2200" b="1" dirty="0">
              <a:solidFill>
                <a:schemeClr val="bg1"/>
              </a:solidFill>
              <a:latin typeface="Arial" panose="020B0604020202020204" pitchFamily="34" charset="0"/>
              <a:cs typeface="Arial" panose="020B0604020202020204" pitchFamily="34" charset="0"/>
            </a:endParaRPr>
          </a:p>
          <a:p>
            <a:r>
              <a:rPr lang="en-US" sz="1600" dirty="0">
                <a:solidFill>
                  <a:schemeClr val="bg1"/>
                </a:solidFill>
                <a:cs typeface="Arial" panose="020B0604020202020204" pitchFamily="34" charset="0"/>
              </a:rPr>
              <a:t>D6 District Utility Supervisor</a:t>
            </a:r>
            <a:endParaRPr lang="en-US" sz="1600" dirty="0">
              <a:solidFill>
                <a:schemeClr val="bg1"/>
              </a:solidFill>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42FBEEBC-FE59-16AA-D34A-1FC4C55366C4}"/>
              </a:ext>
            </a:extLst>
          </p:cNvPr>
          <p:cNvSpPr/>
          <p:nvPr/>
        </p:nvSpPr>
        <p:spPr>
          <a:xfrm>
            <a:off x="10653444" y="4323915"/>
            <a:ext cx="5532120" cy="1254095"/>
          </a:xfrm>
          <a:prstGeom prst="rect">
            <a:avLst/>
          </a:prstGeom>
          <a:solidFill>
            <a:srgbClr val="00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5E9BED92-BF94-6D39-C96F-0B336CA4475F}"/>
              </a:ext>
            </a:extLst>
          </p:cNvPr>
          <p:cNvSpPr txBox="1"/>
          <p:nvPr/>
        </p:nvSpPr>
        <p:spPr>
          <a:xfrm>
            <a:off x="11521760" y="4609768"/>
            <a:ext cx="3748913" cy="677108"/>
          </a:xfrm>
          <a:prstGeom prst="rect">
            <a:avLst/>
          </a:prstGeom>
          <a:noFill/>
        </p:spPr>
        <p:txBody>
          <a:bodyPr wrap="square" rtlCol="0">
            <a:spAutoFit/>
          </a:bodyPr>
          <a:lstStyle/>
          <a:p>
            <a:r>
              <a:rPr lang="en-US" sz="2200" b="1" dirty="0">
                <a:solidFill>
                  <a:schemeClr val="bg1"/>
                </a:solidFill>
                <a:cs typeface="Arial" panose="020B0604020202020204" pitchFamily="34" charset="0"/>
              </a:rPr>
              <a:t>Steve Holliger</a:t>
            </a:r>
            <a:endParaRPr lang="en-US" sz="2200" b="1" dirty="0">
              <a:solidFill>
                <a:schemeClr val="bg1"/>
              </a:solidFill>
              <a:latin typeface="Arial" panose="020B0604020202020204" pitchFamily="34" charset="0"/>
              <a:cs typeface="Arial" panose="020B0604020202020204" pitchFamily="34" charset="0"/>
            </a:endParaRPr>
          </a:p>
          <a:p>
            <a:r>
              <a:rPr lang="en-US" sz="1600" dirty="0">
                <a:solidFill>
                  <a:schemeClr val="bg1"/>
                </a:solidFill>
                <a:cs typeface="Arial" panose="020B0604020202020204" pitchFamily="34" charset="0"/>
              </a:rPr>
              <a:t>Qk4 SW SUE/Survey Lead</a:t>
            </a:r>
            <a:endParaRPr lang="en-US" sz="1600" dirty="0">
              <a:solidFill>
                <a:schemeClr val="bg1"/>
              </a:solidFill>
              <a:latin typeface="Arial" panose="020B0604020202020204" pitchFamily="34" charset="0"/>
              <a:cs typeface="Arial" panose="020B0604020202020204" pitchFamily="34" charset="0"/>
            </a:endParaRPr>
          </a:p>
        </p:txBody>
      </p:sp>
      <p:sp>
        <p:nvSpPr>
          <p:cNvPr id="29" name="Oval 28">
            <a:extLst>
              <a:ext uri="{FF2B5EF4-FFF2-40B4-BE49-F238E27FC236}">
                <a16:creationId xmlns:a16="http://schemas.microsoft.com/office/drawing/2014/main" id="{BEB9BC84-DF53-40BB-ECF0-FEB3EABFF3AC}"/>
              </a:ext>
            </a:extLst>
          </p:cNvPr>
          <p:cNvSpPr/>
          <p:nvPr/>
        </p:nvSpPr>
        <p:spPr>
          <a:xfrm>
            <a:off x="9797346" y="4107551"/>
            <a:ext cx="1579690" cy="1686822"/>
          </a:xfrm>
          <a:prstGeom prst="ellipse">
            <a:avLst/>
          </a:prstGeom>
          <a:solidFill>
            <a:srgbClr val="003867"/>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B4566505-163B-E372-66A2-5A4356790DFB}"/>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p:blipFill>
        <p:spPr>
          <a:xfrm>
            <a:off x="9820706" y="4133450"/>
            <a:ext cx="1532970" cy="1635024"/>
          </a:xfrm>
          <a:prstGeom prst="ellipse">
            <a:avLst/>
          </a:prstGeom>
        </p:spPr>
      </p:pic>
      <p:sp>
        <p:nvSpPr>
          <p:cNvPr id="33" name="Rectangle 32">
            <a:extLst>
              <a:ext uri="{FF2B5EF4-FFF2-40B4-BE49-F238E27FC236}">
                <a16:creationId xmlns:a16="http://schemas.microsoft.com/office/drawing/2014/main" id="{09AD2B22-8B21-71A3-E992-2666E1F58A08}"/>
              </a:ext>
            </a:extLst>
          </p:cNvPr>
          <p:cNvSpPr/>
          <p:nvPr/>
        </p:nvSpPr>
        <p:spPr>
          <a:xfrm>
            <a:off x="3124199" y="6481746"/>
            <a:ext cx="5532120" cy="1254095"/>
          </a:xfrm>
          <a:prstGeom prst="rect">
            <a:avLst/>
          </a:prstGeom>
          <a:solidFill>
            <a:srgbClr val="00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B7106E76-B4B5-ADD3-F150-907AADE4F612}"/>
              </a:ext>
            </a:extLst>
          </p:cNvPr>
          <p:cNvSpPr txBox="1"/>
          <p:nvPr/>
        </p:nvSpPr>
        <p:spPr>
          <a:xfrm>
            <a:off x="3736844" y="6770076"/>
            <a:ext cx="3748913" cy="677108"/>
          </a:xfrm>
          <a:prstGeom prst="rect">
            <a:avLst/>
          </a:prstGeom>
          <a:noFill/>
        </p:spPr>
        <p:txBody>
          <a:bodyPr wrap="square" rtlCol="0">
            <a:spAutoFit/>
          </a:bodyPr>
          <a:lstStyle/>
          <a:p>
            <a:r>
              <a:rPr lang="en-US" sz="2200" b="1" dirty="0">
                <a:solidFill>
                  <a:schemeClr val="bg1"/>
                </a:solidFill>
                <a:latin typeface="Arial" panose="020B0604020202020204" pitchFamily="34" charset="0"/>
                <a:cs typeface="Arial" panose="020B0604020202020204" pitchFamily="34" charset="0"/>
              </a:rPr>
              <a:t>Pat Eckert</a:t>
            </a:r>
          </a:p>
          <a:p>
            <a:r>
              <a:rPr lang="en-US" sz="1600" dirty="0">
                <a:solidFill>
                  <a:schemeClr val="bg1"/>
                </a:solidFill>
                <a:latin typeface="Arial" panose="020B0604020202020204" pitchFamily="34" charset="0"/>
                <a:cs typeface="Arial" panose="020B0604020202020204" pitchFamily="34" charset="0"/>
              </a:rPr>
              <a:t>CO GIS Analyst III </a:t>
            </a:r>
          </a:p>
        </p:txBody>
      </p:sp>
      <p:sp>
        <p:nvSpPr>
          <p:cNvPr id="39" name="Rectangle 38">
            <a:extLst>
              <a:ext uri="{FF2B5EF4-FFF2-40B4-BE49-F238E27FC236}">
                <a16:creationId xmlns:a16="http://schemas.microsoft.com/office/drawing/2014/main" id="{6A655F2A-19E6-135E-AF77-4D7E34C0ADB9}"/>
              </a:ext>
            </a:extLst>
          </p:cNvPr>
          <p:cNvSpPr/>
          <p:nvPr/>
        </p:nvSpPr>
        <p:spPr>
          <a:xfrm>
            <a:off x="10732413" y="6490403"/>
            <a:ext cx="5532120" cy="1254095"/>
          </a:xfrm>
          <a:prstGeom prst="rect">
            <a:avLst/>
          </a:prstGeom>
          <a:solidFill>
            <a:srgbClr val="00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B68B0EB4-019A-5321-1A1A-FB8B8D022217}"/>
              </a:ext>
            </a:extLst>
          </p:cNvPr>
          <p:cNvSpPr txBox="1"/>
          <p:nvPr/>
        </p:nvSpPr>
        <p:spPr>
          <a:xfrm>
            <a:off x="11600728" y="6776256"/>
            <a:ext cx="3748913" cy="677108"/>
          </a:xfrm>
          <a:prstGeom prst="rect">
            <a:avLst/>
          </a:prstGeom>
          <a:noFill/>
        </p:spPr>
        <p:txBody>
          <a:bodyPr wrap="square" rtlCol="0">
            <a:spAutoFit/>
          </a:bodyPr>
          <a:lstStyle/>
          <a:p>
            <a:r>
              <a:rPr lang="en-US" sz="2200" b="1" dirty="0">
                <a:solidFill>
                  <a:schemeClr val="bg1"/>
                </a:solidFill>
                <a:latin typeface="Arial" panose="020B0604020202020204" pitchFamily="34" charset="0"/>
                <a:cs typeface="Arial" panose="020B0604020202020204" pitchFamily="34" charset="0"/>
              </a:rPr>
              <a:t>Corey Napier</a:t>
            </a:r>
          </a:p>
          <a:p>
            <a:r>
              <a:rPr lang="en-US" sz="1600" dirty="0">
                <a:solidFill>
                  <a:schemeClr val="bg1"/>
                </a:solidFill>
                <a:cs typeface="Arial" panose="020B0604020202020204" pitchFamily="34" charset="0"/>
              </a:rPr>
              <a:t>JMT SW SUE Lead</a:t>
            </a:r>
            <a:endParaRPr lang="en-US" sz="1600" dirty="0">
              <a:solidFill>
                <a:schemeClr val="bg1"/>
              </a:solidFill>
              <a:latin typeface="Arial" panose="020B0604020202020204" pitchFamily="34" charset="0"/>
              <a:cs typeface="Arial" panose="020B0604020202020204" pitchFamily="34" charset="0"/>
            </a:endParaRPr>
          </a:p>
        </p:txBody>
      </p:sp>
      <p:sp>
        <p:nvSpPr>
          <p:cNvPr id="43" name="Oval 42">
            <a:extLst>
              <a:ext uri="{FF2B5EF4-FFF2-40B4-BE49-F238E27FC236}">
                <a16:creationId xmlns:a16="http://schemas.microsoft.com/office/drawing/2014/main" id="{E32A574C-43FE-B419-10DD-2DB5CF85F661}"/>
              </a:ext>
            </a:extLst>
          </p:cNvPr>
          <p:cNvSpPr/>
          <p:nvPr/>
        </p:nvSpPr>
        <p:spPr>
          <a:xfrm>
            <a:off x="9876315" y="6274040"/>
            <a:ext cx="1579690" cy="1686822"/>
          </a:xfrm>
          <a:prstGeom prst="ellipse">
            <a:avLst/>
          </a:prstGeom>
          <a:solidFill>
            <a:srgbClr val="003867"/>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8EDF5DD3-CADA-0650-1380-761771CE9C30}"/>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p:blipFill>
        <p:spPr>
          <a:xfrm>
            <a:off x="9899675" y="6299938"/>
            <a:ext cx="1532970" cy="1635024"/>
          </a:xfrm>
          <a:prstGeom prst="ellipse">
            <a:avLst/>
          </a:prstGeom>
        </p:spPr>
      </p:pic>
      <p:sp>
        <p:nvSpPr>
          <p:cNvPr id="18" name="Oval 17">
            <a:extLst>
              <a:ext uri="{FF2B5EF4-FFF2-40B4-BE49-F238E27FC236}">
                <a16:creationId xmlns:a16="http://schemas.microsoft.com/office/drawing/2014/main" id="{1766E19B-6129-10E5-30BF-AF39CCD76A9D}"/>
              </a:ext>
            </a:extLst>
          </p:cNvPr>
          <p:cNvSpPr/>
          <p:nvPr/>
        </p:nvSpPr>
        <p:spPr>
          <a:xfrm>
            <a:off x="2038306" y="1966963"/>
            <a:ext cx="1579690" cy="1686822"/>
          </a:xfrm>
          <a:prstGeom prst="ellipse">
            <a:avLst/>
          </a:prstGeom>
          <a:solidFill>
            <a:srgbClr val="003867"/>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DA054837-88C6-1C83-E25A-39073437131E}"/>
              </a:ext>
            </a:extLst>
          </p:cNvPr>
          <p:cNvPicPr>
            <a:picLocks noChangeAspect="1"/>
          </p:cNvPicPr>
          <p:nvPr/>
        </p:nvPicPr>
        <p:blipFill>
          <a:blip r:embed="rId7" cstate="email">
            <a:extLst>
              <a:ext uri="{28A0092B-C50C-407E-A947-70E740481C1C}">
                <a14:useLocalDpi xmlns:a14="http://schemas.microsoft.com/office/drawing/2010/main" val="0"/>
              </a:ext>
            </a:extLst>
          </a:blip>
          <a:srcRect/>
          <a:stretch/>
        </p:blipFill>
        <p:spPr>
          <a:xfrm>
            <a:off x="2061666" y="1992861"/>
            <a:ext cx="1532970" cy="1635024"/>
          </a:xfrm>
          <a:prstGeom prst="ellipse">
            <a:avLst/>
          </a:prstGeom>
        </p:spPr>
      </p:pic>
      <p:sp>
        <p:nvSpPr>
          <p:cNvPr id="26" name="Oval 25">
            <a:extLst>
              <a:ext uri="{FF2B5EF4-FFF2-40B4-BE49-F238E27FC236}">
                <a16:creationId xmlns:a16="http://schemas.microsoft.com/office/drawing/2014/main" id="{F0512159-C820-E11E-E8C9-25AFAEA8451F}"/>
              </a:ext>
            </a:extLst>
          </p:cNvPr>
          <p:cNvSpPr/>
          <p:nvPr/>
        </p:nvSpPr>
        <p:spPr>
          <a:xfrm>
            <a:off x="2024452" y="4107552"/>
            <a:ext cx="1579690" cy="1686822"/>
          </a:xfrm>
          <a:prstGeom prst="ellipse">
            <a:avLst/>
          </a:prstGeom>
          <a:solidFill>
            <a:srgbClr val="003867"/>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CCAA31DB-039B-23E8-1B4B-167EC60B8EE0}"/>
              </a:ext>
            </a:extLst>
          </p:cNvPr>
          <p:cNvPicPr>
            <a:picLocks noChangeAspect="1"/>
          </p:cNvPicPr>
          <p:nvPr/>
        </p:nvPicPr>
        <p:blipFill>
          <a:blip r:embed="rId8" cstate="email">
            <a:extLst>
              <a:ext uri="{28A0092B-C50C-407E-A947-70E740481C1C}">
                <a14:useLocalDpi xmlns:a14="http://schemas.microsoft.com/office/drawing/2010/main" val="0"/>
              </a:ext>
            </a:extLst>
          </a:blip>
          <a:srcRect/>
          <a:stretch/>
        </p:blipFill>
        <p:spPr>
          <a:xfrm>
            <a:off x="2047812" y="4133450"/>
            <a:ext cx="1532970" cy="1635024"/>
          </a:xfrm>
          <a:prstGeom prst="ellipse">
            <a:avLst/>
          </a:prstGeom>
        </p:spPr>
      </p:pic>
      <p:sp>
        <p:nvSpPr>
          <p:cNvPr id="34" name="Oval 33">
            <a:extLst>
              <a:ext uri="{FF2B5EF4-FFF2-40B4-BE49-F238E27FC236}">
                <a16:creationId xmlns:a16="http://schemas.microsoft.com/office/drawing/2014/main" id="{AA86CD2B-CD57-2C8F-8C56-84274909A1C3}"/>
              </a:ext>
            </a:extLst>
          </p:cNvPr>
          <p:cNvSpPr/>
          <p:nvPr/>
        </p:nvSpPr>
        <p:spPr>
          <a:xfrm>
            <a:off x="2070355" y="6274040"/>
            <a:ext cx="1579690" cy="1686822"/>
          </a:xfrm>
          <a:prstGeom prst="ellipse">
            <a:avLst/>
          </a:prstGeom>
          <a:solidFill>
            <a:srgbClr val="003867"/>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05C8A245-487F-D225-FA16-3D093FA13C99}"/>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p:blipFill>
        <p:spPr>
          <a:xfrm>
            <a:off x="2093715" y="6299938"/>
            <a:ext cx="1532970" cy="1635024"/>
          </a:xfrm>
          <a:prstGeom prst="ellipse">
            <a:avLst/>
          </a:prstGeom>
        </p:spPr>
      </p:pic>
      <p:pic>
        <p:nvPicPr>
          <p:cNvPr id="46" name="Picture 45">
            <a:extLst>
              <a:ext uri="{FF2B5EF4-FFF2-40B4-BE49-F238E27FC236}">
                <a16:creationId xmlns:a16="http://schemas.microsoft.com/office/drawing/2014/main" id="{DFE81CDB-A95F-9DDC-AB03-302632DAB2A7}"/>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7530382" y="2284561"/>
            <a:ext cx="1005840" cy="1005840"/>
          </a:xfrm>
          <a:prstGeom prst="rect">
            <a:avLst/>
          </a:prstGeom>
        </p:spPr>
      </p:pic>
      <p:pic>
        <p:nvPicPr>
          <p:cNvPr id="49" name="Picture 48">
            <a:extLst>
              <a:ext uri="{FF2B5EF4-FFF2-40B4-BE49-F238E27FC236}">
                <a16:creationId xmlns:a16="http://schemas.microsoft.com/office/drawing/2014/main" id="{AF35BB03-C417-D492-6A0C-58BE71A441CF}"/>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7537708" y="4471995"/>
            <a:ext cx="1005840" cy="1005840"/>
          </a:xfrm>
          <a:prstGeom prst="rect">
            <a:avLst/>
          </a:prstGeom>
        </p:spPr>
      </p:pic>
      <p:pic>
        <p:nvPicPr>
          <p:cNvPr id="51" name="Picture 50">
            <a:extLst>
              <a:ext uri="{FF2B5EF4-FFF2-40B4-BE49-F238E27FC236}">
                <a16:creationId xmlns:a16="http://schemas.microsoft.com/office/drawing/2014/main" id="{74516BD1-F0A1-3CE2-6300-287630F73EF1}"/>
              </a:ext>
            </a:extLst>
          </p:cNvPr>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7505810" y="6614530"/>
            <a:ext cx="1005840" cy="1005840"/>
          </a:xfrm>
          <a:prstGeom prst="rect">
            <a:avLst/>
          </a:prstGeom>
        </p:spPr>
      </p:pic>
      <p:pic>
        <p:nvPicPr>
          <p:cNvPr id="53" name="Picture 52">
            <a:extLst>
              <a:ext uri="{FF2B5EF4-FFF2-40B4-BE49-F238E27FC236}">
                <a16:creationId xmlns:a16="http://schemas.microsoft.com/office/drawing/2014/main" id="{676DEFC9-930B-AAE1-649C-90DFA099E7C5}"/>
              </a:ext>
            </a:extLst>
          </p:cNvPr>
          <p:cNvPicPr>
            <a:picLocks noChangeAspect="1"/>
          </p:cNvPicPr>
          <p:nvPr/>
        </p:nvPicPr>
        <p:blipFill>
          <a:blip r:embed="rId13" cstate="email">
            <a:extLst>
              <a:ext uri="{28A0092B-C50C-407E-A947-70E740481C1C}">
                <a14:useLocalDpi xmlns:a14="http://schemas.microsoft.com/office/drawing/2010/main" val="0"/>
              </a:ext>
            </a:extLst>
          </a:blip>
          <a:stretch>
            <a:fillRect/>
          </a:stretch>
        </p:blipFill>
        <p:spPr>
          <a:xfrm>
            <a:off x="15064563" y="2290183"/>
            <a:ext cx="1005840" cy="1005840"/>
          </a:xfrm>
          <a:prstGeom prst="rect">
            <a:avLst/>
          </a:prstGeom>
        </p:spPr>
      </p:pic>
      <p:pic>
        <p:nvPicPr>
          <p:cNvPr id="55" name="Picture 54">
            <a:extLst>
              <a:ext uri="{FF2B5EF4-FFF2-40B4-BE49-F238E27FC236}">
                <a16:creationId xmlns:a16="http://schemas.microsoft.com/office/drawing/2014/main" id="{746111D3-662F-A3E6-2105-0975D701523F}"/>
              </a:ext>
            </a:extLst>
          </p:cNvPr>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15043297" y="4461362"/>
            <a:ext cx="1005840" cy="1005840"/>
          </a:xfrm>
          <a:prstGeom prst="rect">
            <a:avLst/>
          </a:prstGeom>
        </p:spPr>
      </p:pic>
      <p:pic>
        <p:nvPicPr>
          <p:cNvPr id="57" name="Picture 56">
            <a:extLst>
              <a:ext uri="{FF2B5EF4-FFF2-40B4-BE49-F238E27FC236}">
                <a16:creationId xmlns:a16="http://schemas.microsoft.com/office/drawing/2014/main" id="{3FFB1DB1-B244-ECBE-CDFF-F1EA176B147D}"/>
              </a:ext>
            </a:extLst>
          </p:cNvPr>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15103548" y="6638045"/>
            <a:ext cx="1005840" cy="1005840"/>
          </a:xfrm>
          <a:prstGeom prst="rect">
            <a:avLst/>
          </a:prstGeom>
        </p:spPr>
      </p:pic>
      <p:sp>
        <p:nvSpPr>
          <p:cNvPr id="12" name="TextBox 11">
            <a:extLst>
              <a:ext uri="{FF2B5EF4-FFF2-40B4-BE49-F238E27FC236}">
                <a16:creationId xmlns:a16="http://schemas.microsoft.com/office/drawing/2014/main" id="{6BDA67A5-520C-CF04-0073-9E8C7F78DCB4}"/>
              </a:ext>
            </a:extLst>
          </p:cNvPr>
          <p:cNvSpPr txBox="1"/>
          <p:nvPr/>
        </p:nvSpPr>
        <p:spPr>
          <a:xfrm>
            <a:off x="11141055" y="554681"/>
            <a:ext cx="3902242" cy="1206056"/>
          </a:xfrm>
          <a:prstGeom prst="rect">
            <a:avLst/>
          </a:prstGeom>
          <a:solidFill>
            <a:schemeClr val="bg1"/>
          </a:solidFill>
        </p:spPr>
        <p:txBody>
          <a:bodyPr wrap="square" lIns="365760" tIns="182880" rIns="182880" bIns="182880" anchor="ctr" anchorCtr="0">
            <a:noAutofit/>
          </a:bodyPr>
          <a:lstStyle/>
          <a:p>
            <a:pPr marR="0" lvl="0" algn="ctr">
              <a:spcAft>
                <a:spcPts val="0"/>
              </a:spcAft>
            </a:pPr>
            <a:r>
              <a:rPr lang="en-US" sz="4000" b="1" dirty="0">
                <a:solidFill>
                  <a:srgbClr val="003867"/>
                </a:solidFill>
                <a:cs typeface="Arial" panose="020B0604020202020204" pitchFamily="34" charset="0"/>
              </a:rPr>
              <a:t>Questions?</a:t>
            </a:r>
            <a:endParaRPr lang="en-US" sz="4000" b="1" dirty="0">
              <a:solidFill>
                <a:srgbClr val="003867"/>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5B8B2FC-2933-8238-E496-E8C1C82EA424}"/>
              </a:ext>
            </a:extLst>
          </p:cNvPr>
          <p:cNvSpPr txBox="1"/>
          <p:nvPr/>
        </p:nvSpPr>
        <p:spPr>
          <a:xfrm>
            <a:off x="2814297" y="8546083"/>
            <a:ext cx="15274924" cy="1206056"/>
          </a:xfrm>
          <a:prstGeom prst="rect">
            <a:avLst/>
          </a:prstGeom>
          <a:solidFill>
            <a:schemeClr val="bg1"/>
          </a:solidFill>
        </p:spPr>
        <p:txBody>
          <a:bodyPr wrap="square" lIns="365760" tIns="182880" rIns="182880" bIns="182880" anchor="ctr" anchorCtr="0">
            <a:noAutofit/>
          </a:bodyPr>
          <a:lstStyle/>
          <a:p>
            <a:pPr marR="0" lvl="0">
              <a:spcAft>
                <a:spcPts val="0"/>
              </a:spcAft>
            </a:pPr>
            <a:r>
              <a:rPr lang="en-US" sz="2900" b="1" dirty="0">
                <a:solidFill>
                  <a:srgbClr val="003867"/>
                </a:solidFill>
                <a:cs typeface="Arial" panose="020B0604020202020204" pitchFamily="34" charset="0"/>
              </a:rPr>
              <a:t>Additional questions? Scan a team member’s QR code to connect directly by email </a:t>
            </a:r>
            <a:endParaRPr lang="en-US" sz="2900" b="1" dirty="0">
              <a:solidFill>
                <a:srgbClr val="00386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43331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Pat Eckert, Lauren Meighan, Emily Eising, Ben Shinabery, Corey Napier</Speakers>
    <Section xmlns="b47a5aad-adfb-4dac-9d3f-47090e67d565">10:50, 3:50</Section>
  </documentManagement>
</p:properties>
</file>

<file path=customXml/itemProps1.xml><?xml version="1.0" encoding="utf-8"?>
<ds:datastoreItem xmlns:ds="http://schemas.openxmlformats.org/officeDocument/2006/customXml" ds:itemID="{600EFB98-8F95-4E8F-9C61-F91DA9079FD1}"/>
</file>

<file path=customXml/itemProps2.xml><?xml version="1.0" encoding="utf-8"?>
<ds:datastoreItem xmlns:ds="http://schemas.openxmlformats.org/officeDocument/2006/customXml" ds:itemID="{69BE234F-8217-4856-A3A6-05D5520E2C50}"/>
</file>

<file path=customXml/itemProps3.xml><?xml version="1.0" encoding="utf-8"?>
<ds:datastoreItem xmlns:ds="http://schemas.openxmlformats.org/officeDocument/2006/customXml" ds:itemID="{083B9398-D3E3-4BA6-8765-2526E692CF9E}"/>
</file>

<file path=docProps/app.xml><?xml version="1.0" encoding="utf-8"?>
<Properties xmlns="http://schemas.openxmlformats.org/officeDocument/2006/extended-properties" xmlns:vt="http://schemas.openxmlformats.org/officeDocument/2006/docPropsVTypes">
  <Template>2026Partneringconferencetemplate</Template>
  <TotalTime>1496</TotalTime>
  <Words>1952</Words>
  <Application>Microsoft Office PowerPoint</Application>
  <PresentationFormat>Custom</PresentationFormat>
  <Paragraphs>185</Paragraphs>
  <Slides>17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Aptos</vt:lpstr>
      <vt:lpstr>Arial</vt:lpstr>
      <vt:lpstr>Arial Narrow</vt:lpstr>
      <vt:lpstr>Calibri</vt:lpstr>
      <vt:lpstr>Cambria</vt:lpstr>
      <vt:lpstr>MicrogrammaExtDBol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Eckert, Pat M (KYTC)</dc:creator>
  <cp:lastModifiedBy>Eckert, Pat M (KYTC)</cp:lastModifiedBy>
  <cp:revision>1</cp:revision>
  <dcterms:created xsi:type="dcterms:W3CDTF">2026-08-06T12:20:16Z</dcterms:created>
  <dcterms:modified xsi:type="dcterms:W3CDTF">2026-08-27T13:57:20Z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